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8"/>
  </p:notesMasterIdLst>
  <p:sldIdLst>
    <p:sldId id="256" r:id="rId3"/>
    <p:sldId id="281" r:id="rId4"/>
    <p:sldId id="257" r:id="rId5"/>
    <p:sldId id="260" r:id="rId6"/>
    <p:sldId id="261" r:id="rId7"/>
    <p:sldId id="276" r:id="rId8"/>
    <p:sldId id="262" r:id="rId9"/>
    <p:sldId id="263" r:id="rId10"/>
    <p:sldId id="264" r:id="rId11"/>
    <p:sldId id="265" r:id="rId12"/>
    <p:sldId id="266" r:id="rId13"/>
    <p:sldId id="267" r:id="rId14"/>
    <p:sldId id="268" r:id="rId15"/>
    <p:sldId id="277" r:id="rId16"/>
    <p:sldId id="269" r:id="rId17"/>
    <p:sldId id="271" r:id="rId18"/>
    <p:sldId id="272" r:id="rId19"/>
    <p:sldId id="273" r:id="rId20"/>
    <p:sldId id="274" r:id="rId21"/>
    <p:sldId id="275" r:id="rId22"/>
    <p:sldId id="278" r:id="rId23"/>
    <p:sldId id="258" r:id="rId24"/>
    <p:sldId id="279" r:id="rId25"/>
    <p:sldId id="292" r:id="rId26"/>
    <p:sldId id="284" r:id="rId27"/>
    <p:sldId id="293" r:id="rId28"/>
    <p:sldId id="285" r:id="rId29"/>
    <p:sldId id="286" r:id="rId30"/>
    <p:sldId id="287" r:id="rId31"/>
    <p:sldId id="288" r:id="rId32"/>
    <p:sldId id="283" r:id="rId33"/>
    <p:sldId id="289" r:id="rId34"/>
    <p:sldId id="290" r:id="rId35"/>
    <p:sldId id="291" r:id="rId36"/>
    <p:sldId id="294" r:id="rId3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18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6142A-98D8-4113-A9F9-744BCCBCABC0}" type="doc">
      <dgm:prSet loTypeId="urn:microsoft.com/office/officeart/2005/8/layout/radial2" loCatId="relationship" qsTypeId="urn:microsoft.com/office/officeart/2005/8/quickstyle/3d1" qsCatId="3D" csTypeId="urn:microsoft.com/office/officeart/2005/8/colors/colorful5" csCatId="colorful" phldr="1"/>
      <dgm:spPr>
        <a:scene3d>
          <a:camera prst="perspectiveFront" fov="2700000">
            <a:rot lat="20087995" lon="0" rev="0"/>
          </a:camera>
          <a:lightRig rig="threePt" dir="t">
            <a:rot lat="0" lon="0" rev="12702000"/>
          </a:lightRig>
        </a:scene3d>
      </dgm:spPr>
      <dgm:t>
        <a:bodyPr/>
        <a:lstStyle/>
        <a:p>
          <a:endParaRPr lang="zh-CN" altLang="en-US"/>
        </a:p>
      </dgm:t>
    </dgm:pt>
    <dgm:pt modelId="{24470F6A-097F-419E-97AB-13903D94E687}">
      <dgm:prSet custT="1"/>
      <dgm:spPr/>
      <dgm:t>
        <a:bodyPr/>
        <a:lstStyle/>
        <a:p>
          <a:pPr rtl="0"/>
          <a:r>
            <a:rPr lang="en-US" sz="1400" dirty="0" smtClean="0">
              <a:solidFill>
                <a:srgbClr val="FF0000"/>
              </a:solidFill>
              <a:effectLst>
                <a:outerShdw blurRad="38100" dist="38100" dir="2700000" algn="tl">
                  <a:srgbClr val="000000">
                    <a:alpha val="43137"/>
                  </a:srgbClr>
                </a:outerShdw>
              </a:effectLst>
              <a:latin typeface="+mn-ea"/>
              <a:ea typeface="+mn-ea"/>
              <a:cs typeface="Tahoma" pitchFamily="34" charset="0"/>
            </a:rPr>
            <a:t>2.</a:t>
          </a:r>
          <a:r>
            <a:rPr lang="zh-CN" altLang="en-US" sz="1400" dirty="0" smtClean="0">
              <a:solidFill>
                <a:srgbClr val="FF0000"/>
              </a:solidFill>
              <a:effectLst>
                <a:outerShdw blurRad="38100" dist="38100" dir="2700000" algn="tl">
                  <a:srgbClr val="000000">
                    <a:alpha val="43137"/>
                  </a:srgbClr>
                </a:outerShdw>
              </a:effectLst>
              <a:latin typeface="+mn-ea"/>
              <a:ea typeface="+mn-ea"/>
              <a:cs typeface="Tahoma" pitchFamily="34" charset="0"/>
            </a:rPr>
            <a:t>微型评注</a:t>
          </a:r>
          <a:endParaRPr lang="zh-CN" sz="1400" dirty="0">
            <a:solidFill>
              <a:srgbClr val="FF0000"/>
            </a:solidFill>
            <a:effectLst>
              <a:outerShdw blurRad="38100" dist="38100" dir="2700000" algn="tl">
                <a:srgbClr val="000000">
                  <a:alpha val="43137"/>
                </a:srgbClr>
              </a:outerShdw>
            </a:effectLst>
            <a:latin typeface="+mn-ea"/>
            <a:ea typeface="+mn-ea"/>
            <a:cs typeface="Tahoma" pitchFamily="34" charset="0"/>
          </a:endParaRPr>
        </a:p>
      </dgm:t>
    </dgm:pt>
    <dgm:pt modelId="{161DABD3-56E9-4F8B-88A9-01EE4667580A}" type="parTrans" cxnId="{441E5C72-0D8D-40AB-8A5F-9A884936083D}">
      <dgm:prSet/>
      <dgm:spPr/>
      <dgm:t>
        <a:bodyPr/>
        <a:lstStyle/>
        <a:p>
          <a:endParaRPr lang="zh-CN" altLang="en-US"/>
        </a:p>
      </dgm:t>
    </dgm:pt>
    <dgm:pt modelId="{77563D61-AA2B-45FF-A8BF-22C6E870AA4B}" type="sibTrans" cxnId="{441E5C72-0D8D-40AB-8A5F-9A884936083D}">
      <dgm:prSet/>
      <dgm:spPr/>
      <dgm:t>
        <a:bodyPr/>
        <a:lstStyle/>
        <a:p>
          <a:endParaRPr lang="zh-CN" altLang="en-US"/>
        </a:p>
      </dgm:t>
    </dgm:pt>
    <dgm:pt modelId="{13A66778-8F2E-4A3E-8EA5-C8F77CD45FEC}">
      <dgm:prSet custT="1"/>
      <dgm:spPr/>
      <dgm:t>
        <a:bodyPr/>
        <a:lstStyle/>
        <a:p>
          <a:pPr rtl="0"/>
          <a:r>
            <a:rPr lang="en-US" sz="1400" dirty="0" smtClean="0">
              <a:solidFill>
                <a:srgbClr val="FF0000"/>
              </a:solidFill>
              <a:effectLst>
                <a:outerShdw blurRad="38100" dist="38100" dir="2700000" algn="tl">
                  <a:srgbClr val="000000">
                    <a:alpha val="43137"/>
                  </a:srgbClr>
                </a:outerShdw>
              </a:effectLst>
              <a:latin typeface="+mn-ea"/>
              <a:ea typeface="+mn-ea"/>
              <a:cs typeface="Tahoma" pitchFamily="34" charset="0"/>
            </a:rPr>
            <a:t>1.</a:t>
          </a:r>
          <a:r>
            <a:rPr lang="zh-CN" altLang="en-US" sz="1400" dirty="0" smtClean="0">
              <a:solidFill>
                <a:srgbClr val="FF0000"/>
              </a:solidFill>
              <a:effectLst>
                <a:outerShdw blurRad="38100" dist="38100" dir="2700000" algn="tl">
                  <a:srgbClr val="000000">
                    <a:alpha val="43137"/>
                  </a:srgbClr>
                </a:outerShdw>
              </a:effectLst>
              <a:latin typeface="+mn-ea"/>
              <a:ea typeface="+mn-ea"/>
              <a:cs typeface="Tahoma" pitchFamily="34" charset="0"/>
            </a:rPr>
            <a:t>数字借阅</a:t>
          </a:r>
          <a:r>
            <a:rPr lang="en-US" sz="1400" dirty="0" smtClean="0">
              <a:solidFill>
                <a:srgbClr val="FF0000"/>
              </a:solidFill>
              <a:effectLst>
                <a:outerShdw blurRad="38100" dist="38100" dir="2700000" algn="tl">
                  <a:srgbClr val="000000">
                    <a:alpha val="43137"/>
                  </a:srgbClr>
                </a:outerShdw>
              </a:effectLst>
              <a:latin typeface="+mn-ea"/>
              <a:ea typeface="+mn-ea"/>
              <a:cs typeface="Tahoma" pitchFamily="34" charset="0"/>
            </a:rPr>
            <a:t> </a:t>
          </a:r>
          <a:endParaRPr lang="zh-CN" sz="1400" dirty="0">
            <a:solidFill>
              <a:srgbClr val="FF0000"/>
            </a:solidFill>
            <a:effectLst>
              <a:outerShdw blurRad="38100" dist="38100" dir="2700000" algn="tl">
                <a:srgbClr val="000000">
                  <a:alpha val="43137"/>
                </a:srgbClr>
              </a:outerShdw>
            </a:effectLst>
            <a:latin typeface="+mn-ea"/>
            <a:ea typeface="+mn-ea"/>
            <a:cs typeface="Tahoma" pitchFamily="34" charset="0"/>
          </a:endParaRPr>
        </a:p>
      </dgm:t>
    </dgm:pt>
    <dgm:pt modelId="{AA346F90-A23A-4538-967B-7418F9A24663}" type="parTrans" cxnId="{318CD252-1F5C-43F3-942C-9890DE4F26EA}">
      <dgm:prSet/>
      <dgm:spPr/>
      <dgm:t>
        <a:bodyPr/>
        <a:lstStyle/>
        <a:p>
          <a:endParaRPr lang="zh-CN" altLang="en-US"/>
        </a:p>
      </dgm:t>
    </dgm:pt>
    <dgm:pt modelId="{19BA7A24-6F03-406F-825D-CC133DA247CA}" type="sibTrans" cxnId="{318CD252-1F5C-43F3-942C-9890DE4F26EA}">
      <dgm:prSet/>
      <dgm:spPr/>
      <dgm:t>
        <a:bodyPr/>
        <a:lstStyle/>
        <a:p>
          <a:endParaRPr lang="zh-CN" altLang="en-US"/>
        </a:p>
      </dgm:t>
    </dgm:pt>
    <dgm:pt modelId="{5879FA68-17EB-426A-9526-146D52B5CAF7}">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altLang="en-US" sz="1200" b="1" dirty="0" smtClean="0">
              <a:effectLst/>
              <a:latin typeface="+mn-lt"/>
              <a:cs typeface="Tahoma" pitchFamily="34" charset="0"/>
            </a:rPr>
            <a:t>数字图书版权管理</a:t>
          </a:r>
          <a:endParaRPr lang="zh-CN" sz="1200" b="1" dirty="0">
            <a:effectLst/>
            <a:latin typeface="+mn-lt"/>
            <a:cs typeface="Tahoma" pitchFamily="34" charset="0"/>
          </a:endParaRPr>
        </a:p>
      </dgm:t>
    </dgm:pt>
    <dgm:pt modelId="{1F9BD3EC-E91C-475D-B85B-06EE2A6FA62E}" type="parTrans" cxnId="{A4444ED3-437B-4844-9263-300557CAD73B}">
      <dgm:prSet/>
      <dgm:spPr/>
      <dgm:t>
        <a:bodyPr/>
        <a:lstStyle/>
        <a:p>
          <a:endParaRPr lang="zh-CN" altLang="en-US"/>
        </a:p>
      </dgm:t>
    </dgm:pt>
    <dgm:pt modelId="{813AFAC0-CD51-49AE-8072-CBFE20A77451}" type="sibTrans" cxnId="{A4444ED3-437B-4844-9263-300557CAD73B}">
      <dgm:prSet/>
      <dgm:spPr/>
      <dgm:t>
        <a:bodyPr/>
        <a:lstStyle/>
        <a:p>
          <a:endParaRPr lang="zh-CN" altLang="en-US"/>
        </a:p>
      </dgm:t>
    </dgm:pt>
    <dgm:pt modelId="{DEE91F6A-72CE-4F80-BB3C-270CF5F48532}">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altLang="en-US" sz="1200" b="1" dirty="0" smtClean="0">
              <a:effectLst/>
              <a:latin typeface="+mn-ea"/>
              <a:ea typeface="+mn-ea"/>
              <a:cs typeface="Tahoma" pitchFamily="34" charset="0"/>
            </a:rPr>
            <a:t>社会化推荐技术研究</a:t>
          </a:r>
          <a:endParaRPr lang="zh-CN" sz="1200" b="1" dirty="0">
            <a:effectLst/>
            <a:latin typeface="+mn-ea"/>
            <a:ea typeface="+mn-ea"/>
            <a:cs typeface="Tahoma" pitchFamily="34" charset="0"/>
          </a:endParaRPr>
        </a:p>
      </dgm:t>
    </dgm:pt>
    <dgm:pt modelId="{054EF45E-D025-415C-9A11-EF1DCC94E51B}" type="parTrans" cxnId="{8A535D6F-25F0-4189-BF4B-14C296B01A9B}">
      <dgm:prSet/>
      <dgm:spPr/>
      <dgm:t>
        <a:bodyPr/>
        <a:lstStyle/>
        <a:p>
          <a:endParaRPr lang="zh-CN" altLang="en-US"/>
        </a:p>
      </dgm:t>
    </dgm:pt>
    <dgm:pt modelId="{91CF209F-48E9-4983-8CBF-AC975BDE6738}" type="sibTrans" cxnId="{8A535D6F-25F0-4189-BF4B-14C296B01A9B}">
      <dgm:prSet/>
      <dgm:spPr/>
      <dgm:t>
        <a:bodyPr/>
        <a:lstStyle/>
        <a:p>
          <a:endParaRPr lang="zh-CN" altLang="en-US"/>
        </a:p>
      </dgm:t>
    </dgm:pt>
    <dgm:pt modelId="{282636D2-8402-43C6-A32B-BA587C43D980}">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zh-CN" altLang="en-US" sz="1200" b="1" dirty="0" smtClean="0">
              <a:effectLst/>
              <a:latin typeface="+mn-ea"/>
              <a:ea typeface="+mn-ea"/>
              <a:cs typeface="Tahoma" pitchFamily="34" charset="0"/>
            </a:rPr>
            <a:t>图书评注与查看工具</a:t>
          </a:r>
          <a:endParaRPr lang="zh-CN" sz="1200" b="1" dirty="0">
            <a:effectLst/>
            <a:latin typeface="+mn-ea"/>
            <a:ea typeface="+mn-ea"/>
            <a:cs typeface="Tahoma" pitchFamily="34" charset="0"/>
          </a:endParaRPr>
        </a:p>
      </dgm:t>
    </dgm:pt>
    <dgm:pt modelId="{F813D057-B892-4222-86E9-8A4304EF6444}" type="parTrans" cxnId="{75AF4EFD-C3D2-4FE7-8DFD-37CCAE0216CF}">
      <dgm:prSet/>
      <dgm:spPr/>
      <dgm:t>
        <a:bodyPr/>
        <a:lstStyle/>
        <a:p>
          <a:endParaRPr lang="zh-CN" altLang="en-US"/>
        </a:p>
      </dgm:t>
    </dgm:pt>
    <dgm:pt modelId="{B830C311-0234-47E5-BC34-5BCC42410AAB}" type="sibTrans" cxnId="{75AF4EFD-C3D2-4FE7-8DFD-37CCAE0216CF}">
      <dgm:prSet/>
      <dgm:spPr/>
      <dgm:t>
        <a:bodyPr/>
        <a:lstStyle/>
        <a:p>
          <a:endParaRPr lang="zh-CN" altLang="en-US"/>
        </a:p>
      </dgm:t>
    </dgm:pt>
    <dgm:pt modelId="{31A6B625-69EB-4244-8292-2384BD1E17C0}">
      <dgm:prSet custT="1">
        <dgm:style>
          <a:lnRef idx="1">
            <a:schemeClr val="accent5"/>
          </a:lnRef>
          <a:fillRef idx="2">
            <a:schemeClr val="accent5"/>
          </a:fillRef>
          <a:effectRef idx="1">
            <a:schemeClr val="accent5"/>
          </a:effectRef>
          <a:fontRef idx="minor">
            <a:schemeClr val="dk1"/>
          </a:fontRef>
        </dgm:style>
      </dgm:prSet>
      <dgm:spPr/>
      <dgm:t>
        <a:bodyPr/>
        <a:lstStyle/>
        <a:p>
          <a:r>
            <a:rPr lang="zh-CN" altLang="en-US" sz="1200" b="1" dirty="0" smtClean="0">
              <a:effectLst/>
              <a:latin typeface="+mn-lt"/>
              <a:cs typeface="Tahoma" pitchFamily="34" charset="0"/>
            </a:rPr>
            <a:t>数字图书借阅与转借</a:t>
          </a:r>
          <a:endParaRPr lang="zh-CN" altLang="zh-CN" sz="1200" b="1" dirty="0">
            <a:effectLst/>
            <a:latin typeface="+mn-lt"/>
            <a:cs typeface="Tahoma" pitchFamily="34" charset="0"/>
          </a:endParaRPr>
        </a:p>
      </dgm:t>
    </dgm:pt>
    <dgm:pt modelId="{325AE211-05F5-4CF9-8BEB-74D7CFF13126}" type="parTrans" cxnId="{21098260-45A3-42EC-B2B9-F044C8E3AA18}">
      <dgm:prSet/>
      <dgm:spPr/>
      <dgm:t>
        <a:bodyPr/>
        <a:lstStyle/>
        <a:p>
          <a:endParaRPr lang="zh-CN" altLang="en-US"/>
        </a:p>
      </dgm:t>
    </dgm:pt>
    <dgm:pt modelId="{99BBF42D-FEC0-4983-B2BD-C1FD0AF09425}" type="sibTrans" cxnId="{21098260-45A3-42EC-B2B9-F044C8E3AA18}">
      <dgm:prSet/>
      <dgm:spPr/>
      <dgm:t>
        <a:bodyPr/>
        <a:lstStyle/>
        <a:p>
          <a:endParaRPr lang="zh-CN" altLang="en-US"/>
        </a:p>
      </dgm:t>
    </dgm:pt>
    <dgm:pt modelId="{F5E05964-E765-42CD-A125-D5992EC9E696}">
      <dgm:prSet custT="1">
        <dgm:style>
          <a:lnRef idx="1">
            <a:schemeClr val="accent5"/>
          </a:lnRef>
          <a:fillRef idx="2">
            <a:schemeClr val="accent5"/>
          </a:fillRef>
          <a:effectRef idx="1">
            <a:schemeClr val="accent5"/>
          </a:effectRef>
          <a:fontRef idx="minor">
            <a:schemeClr val="dk1"/>
          </a:fontRef>
        </dgm:style>
      </dgm:prSet>
      <dgm:spPr/>
      <dgm:t>
        <a:bodyPr/>
        <a:lstStyle/>
        <a:p>
          <a:r>
            <a:rPr lang="zh-CN" altLang="en-US" sz="1200" b="1" dirty="0" smtClean="0">
              <a:effectLst/>
              <a:latin typeface="+mn-ea"/>
              <a:ea typeface="+mn-ea"/>
              <a:cs typeface="Tahoma" pitchFamily="34" charset="0"/>
            </a:rPr>
            <a:t>图书评注时间线组织与分享</a:t>
          </a:r>
          <a:endParaRPr lang="zh-CN" altLang="zh-CN" sz="1200" b="1" dirty="0">
            <a:effectLst/>
            <a:latin typeface="+mn-ea"/>
            <a:ea typeface="+mn-ea"/>
            <a:cs typeface="Tahoma" pitchFamily="34" charset="0"/>
          </a:endParaRPr>
        </a:p>
      </dgm:t>
    </dgm:pt>
    <dgm:pt modelId="{0A1D6C91-1B4E-4413-BAD3-C5AD41147A40}" type="parTrans" cxnId="{126FE1AA-F209-4BCE-B766-E0E21774BBF6}">
      <dgm:prSet/>
      <dgm:spPr/>
      <dgm:t>
        <a:bodyPr/>
        <a:lstStyle/>
        <a:p>
          <a:endParaRPr lang="zh-CN" altLang="en-US"/>
        </a:p>
      </dgm:t>
    </dgm:pt>
    <dgm:pt modelId="{95BF7F5D-3966-4EBE-AA83-F9BC6E10C0C9}" type="sibTrans" cxnId="{126FE1AA-F209-4BCE-B766-E0E21774BBF6}">
      <dgm:prSet/>
      <dgm:spPr/>
      <dgm:t>
        <a:bodyPr/>
        <a:lstStyle/>
        <a:p>
          <a:endParaRPr lang="zh-CN" altLang="en-US"/>
        </a:p>
      </dgm:t>
    </dgm:pt>
    <dgm:pt modelId="{2FFFB4B6-0CA2-4D7F-971E-8BB1054B81D5}">
      <dgm:prSet custT="1">
        <dgm:style>
          <a:lnRef idx="1">
            <a:schemeClr val="accent5"/>
          </a:lnRef>
          <a:fillRef idx="2">
            <a:schemeClr val="accent5"/>
          </a:fillRef>
          <a:effectRef idx="1">
            <a:schemeClr val="accent5"/>
          </a:effectRef>
          <a:fontRef idx="minor">
            <a:schemeClr val="dk1"/>
          </a:fontRef>
        </dgm:style>
      </dgm:prSet>
      <dgm:spPr/>
      <dgm:t>
        <a:bodyPr/>
        <a:lstStyle/>
        <a:p>
          <a:r>
            <a:rPr lang="zh-CN" altLang="en-US" sz="1200" b="1" dirty="0" smtClean="0">
              <a:effectLst/>
              <a:latin typeface="+mn-ea"/>
              <a:ea typeface="+mn-ea"/>
              <a:cs typeface="Tahoma" pitchFamily="34" charset="0"/>
            </a:rPr>
            <a:t>标签推荐技术研究</a:t>
          </a:r>
          <a:endParaRPr lang="zh-CN" altLang="en-US" sz="1200" b="1" dirty="0">
            <a:effectLst/>
            <a:latin typeface="+mn-ea"/>
            <a:ea typeface="+mn-ea"/>
            <a:cs typeface="Tahoma" pitchFamily="34" charset="0"/>
          </a:endParaRPr>
        </a:p>
      </dgm:t>
    </dgm:pt>
    <dgm:pt modelId="{CAFB3104-E5B3-41D3-B1F3-BB9388E8D0B4}" type="parTrans" cxnId="{DF584917-3B5A-4BC0-96C4-B4B401C6B105}">
      <dgm:prSet/>
      <dgm:spPr/>
      <dgm:t>
        <a:bodyPr/>
        <a:lstStyle/>
        <a:p>
          <a:endParaRPr lang="zh-CN" altLang="en-US"/>
        </a:p>
      </dgm:t>
    </dgm:pt>
    <dgm:pt modelId="{37C50344-F7B0-487E-8BD7-6F0F4ABF7A25}" type="sibTrans" cxnId="{DF584917-3B5A-4BC0-96C4-B4B401C6B105}">
      <dgm:prSet/>
      <dgm:spPr/>
      <dgm:t>
        <a:bodyPr/>
        <a:lstStyle/>
        <a:p>
          <a:endParaRPr lang="zh-CN" altLang="en-US"/>
        </a:p>
      </dgm:t>
    </dgm:pt>
    <dgm:pt modelId="{BF10A70A-9E80-48E3-8A35-523800A2A542}">
      <dgm:prSet custT="1"/>
      <dgm:spPr/>
      <dgm:t>
        <a:bodyPr lIns="0" tIns="0" rIns="0" bIns="0"/>
        <a:lstStyle/>
        <a:p>
          <a:pPr rtl="0"/>
          <a:r>
            <a:rPr lang="en-US" sz="1300" dirty="0" smtClean="0">
              <a:solidFill>
                <a:srgbClr val="FF0000"/>
              </a:solidFill>
              <a:effectLst>
                <a:outerShdw blurRad="38100" dist="38100" dir="2700000" algn="tl">
                  <a:srgbClr val="000000">
                    <a:alpha val="43137"/>
                  </a:srgbClr>
                </a:outerShdw>
              </a:effectLst>
              <a:latin typeface="+mn-ea"/>
              <a:ea typeface="+mn-ea"/>
              <a:cs typeface="Tahoma" pitchFamily="34" charset="0"/>
            </a:rPr>
            <a:t>3.</a:t>
          </a:r>
          <a:r>
            <a:rPr lang="zh-CN" altLang="en-US" sz="1300" dirty="0" smtClean="0">
              <a:solidFill>
                <a:srgbClr val="FF0000"/>
              </a:solidFill>
              <a:effectLst>
                <a:outerShdw blurRad="38100" dist="38100" dir="2700000" algn="tl">
                  <a:srgbClr val="000000">
                    <a:alpha val="43137"/>
                  </a:srgbClr>
                </a:outerShdw>
              </a:effectLst>
              <a:latin typeface="+mn-ea"/>
              <a:ea typeface="+mn-ea"/>
              <a:cs typeface="Tahoma" pitchFamily="34" charset="0"/>
            </a:rPr>
            <a:t>内容推荐</a:t>
          </a:r>
          <a:endParaRPr lang="zh-CN" sz="1300" dirty="0">
            <a:solidFill>
              <a:srgbClr val="FF0000"/>
            </a:solidFill>
            <a:effectLst>
              <a:outerShdw blurRad="38100" dist="38100" dir="2700000" algn="tl">
                <a:srgbClr val="000000">
                  <a:alpha val="43137"/>
                </a:srgbClr>
              </a:outerShdw>
            </a:effectLst>
            <a:latin typeface="+mn-ea"/>
            <a:ea typeface="+mn-ea"/>
            <a:cs typeface="Tahoma" pitchFamily="34" charset="0"/>
          </a:endParaRPr>
        </a:p>
      </dgm:t>
    </dgm:pt>
    <dgm:pt modelId="{F04163FE-3F77-416B-9F02-B756B0CFA240}" type="sibTrans" cxnId="{2641E20A-2B99-4F5C-861D-66A90FA28D51}">
      <dgm:prSet/>
      <dgm:spPr/>
      <dgm:t>
        <a:bodyPr/>
        <a:lstStyle/>
        <a:p>
          <a:endParaRPr lang="zh-CN" altLang="en-US"/>
        </a:p>
      </dgm:t>
    </dgm:pt>
    <dgm:pt modelId="{8617BEE5-165C-445A-98FD-CA610A6EE4EE}" type="parTrans" cxnId="{2641E20A-2B99-4F5C-861D-66A90FA28D51}">
      <dgm:prSet/>
      <dgm:spPr/>
      <dgm:t>
        <a:bodyPr/>
        <a:lstStyle/>
        <a:p>
          <a:endParaRPr lang="zh-CN" altLang="en-US"/>
        </a:p>
      </dgm:t>
    </dgm:pt>
    <dgm:pt modelId="{EE242D30-57D5-41E7-B017-859B1A792EC3}" type="pres">
      <dgm:prSet presAssocID="{5986142A-98D8-4113-A9F9-744BCCBCABC0}" presName="composite" presStyleCnt="0">
        <dgm:presLayoutVars>
          <dgm:chMax val="5"/>
          <dgm:dir/>
          <dgm:animLvl val="ctr"/>
          <dgm:resizeHandles val="exact"/>
        </dgm:presLayoutVars>
      </dgm:prSet>
      <dgm:spPr/>
      <dgm:t>
        <a:bodyPr/>
        <a:lstStyle/>
        <a:p>
          <a:endParaRPr lang="zh-CN" altLang="en-US"/>
        </a:p>
      </dgm:t>
    </dgm:pt>
    <dgm:pt modelId="{68455D7D-1200-4573-810E-C25920EA03E8}" type="pres">
      <dgm:prSet presAssocID="{5986142A-98D8-4113-A9F9-744BCCBCABC0}" presName="cycle" presStyleCnt="0"/>
      <dgm:spPr/>
      <dgm:t>
        <a:bodyPr/>
        <a:lstStyle/>
        <a:p>
          <a:endParaRPr lang="zh-CN" altLang="en-US"/>
        </a:p>
      </dgm:t>
    </dgm:pt>
    <dgm:pt modelId="{45D71459-07B0-49AF-8088-D5500A558657}" type="pres">
      <dgm:prSet presAssocID="{5986142A-98D8-4113-A9F9-744BCCBCABC0}" presName="centerShape" presStyleCnt="0"/>
      <dgm:spPr/>
      <dgm:t>
        <a:bodyPr/>
        <a:lstStyle/>
        <a:p>
          <a:endParaRPr lang="zh-CN" altLang="en-US"/>
        </a:p>
      </dgm:t>
    </dgm:pt>
    <dgm:pt modelId="{F43D34F0-5278-497B-AFF2-AEE2275A62AE}" type="pres">
      <dgm:prSet presAssocID="{5986142A-98D8-4113-A9F9-744BCCBCABC0}" presName="connSite" presStyleLbl="node1" presStyleIdx="0" presStyleCnt="4"/>
      <dgm:spPr/>
      <dgm:t>
        <a:bodyPr/>
        <a:lstStyle/>
        <a:p>
          <a:endParaRPr lang="zh-CN" altLang="en-US"/>
        </a:p>
      </dgm:t>
    </dgm:pt>
    <dgm:pt modelId="{51B529E3-2942-4188-BAE1-9FEE85679B46}" type="pres">
      <dgm:prSet presAssocID="{5986142A-98D8-4113-A9F9-744BCCBCABC0}" presName="visible" presStyleLbl="node1" presStyleIdx="0" presStyleCnt="4" custLinFactNeighborX="-16378" custLinFactNeighborY="-2564"/>
      <dgm:spPr/>
      <dgm:t>
        <a:bodyPr/>
        <a:lstStyle/>
        <a:p>
          <a:endParaRPr lang="zh-CN" altLang="en-US"/>
        </a:p>
      </dgm:t>
    </dgm:pt>
    <dgm:pt modelId="{23D56D12-DEA1-4963-8F2A-7988A8E6EF62}" type="pres">
      <dgm:prSet presAssocID="{AA346F90-A23A-4538-967B-7418F9A24663}" presName="Name25" presStyleLbl="parChTrans1D1" presStyleIdx="0" presStyleCnt="3"/>
      <dgm:spPr/>
      <dgm:t>
        <a:bodyPr/>
        <a:lstStyle/>
        <a:p>
          <a:endParaRPr lang="zh-CN" altLang="en-US"/>
        </a:p>
      </dgm:t>
    </dgm:pt>
    <dgm:pt modelId="{EC5A9534-273B-4FC3-BDA1-39E4A1A5E8ED}" type="pres">
      <dgm:prSet presAssocID="{13A66778-8F2E-4A3E-8EA5-C8F77CD45FEC}" presName="node" presStyleCnt="0"/>
      <dgm:spPr/>
      <dgm:t>
        <a:bodyPr/>
        <a:lstStyle/>
        <a:p>
          <a:endParaRPr lang="zh-CN" altLang="en-US"/>
        </a:p>
      </dgm:t>
    </dgm:pt>
    <dgm:pt modelId="{A49CE1CC-4936-4570-831F-86940D16CB07}" type="pres">
      <dgm:prSet presAssocID="{13A66778-8F2E-4A3E-8EA5-C8F77CD45FEC}" presName="parentNode" presStyleLbl="node1" presStyleIdx="1" presStyleCnt="4" custAng="0" custScaleX="108374" custLinFactNeighborX="18039" custLinFactNeighborY="7327">
        <dgm:presLayoutVars>
          <dgm:chMax val="1"/>
          <dgm:bulletEnabled val="1"/>
        </dgm:presLayoutVars>
      </dgm:prSet>
      <dgm:spPr/>
      <dgm:t>
        <a:bodyPr/>
        <a:lstStyle/>
        <a:p>
          <a:endParaRPr lang="zh-CN" altLang="en-US"/>
        </a:p>
      </dgm:t>
    </dgm:pt>
    <dgm:pt modelId="{97385CC8-746E-44D0-B0FA-4A2A6A83A69F}" type="pres">
      <dgm:prSet presAssocID="{13A66778-8F2E-4A3E-8EA5-C8F77CD45FEC}" presName="childNode" presStyleLbl="revTx" presStyleIdx="0" presStyleCnt="3">
        <dgm:presLayoutVars>
          <dgm:bulletEnabled val="1"/>
        </dgm:presLayoutVars>
      </dgm:prSet>
      <dgm:spPr/>
      <dgm:t>
        <a:bodyPr/>
        <a:lstStyle/>
        <a:p>
          <a:endParaRPr lang="zh-CN" altLang="en-US"/>
        </a:p>
      </dgm:t>
    </dgm:pt>
    <dgm:pt modelId="{02832D36-2A9A-4B30-B0D3-1DA1582AF2D4}" type="pres">
      <dgm:prSet presAssocID="{161DABD3-56E9-4F8B-88A9-01EE4667580A}" presName="Name25" presStyleLbl="parChTrans1D1" presStyleIdx="1" presStyleCnt="3"/>
      <dgm:spPr/>
      <dgm:t>
        <a:bodyPr/>
        <a:lstStyle/>
        <a:p>
          <a:endParaRPr lang="zh-CN" altLang="en-US"/>
        </a:p>
      </dgm:t>
    </dgm:pt>
    <dgm:pt modelId="{5FF79CF0-518B-411F-BC27-9D7450E6CE88}" type="pres">
      <dgm:prSet presAssocID="{24470F6A-097F-419E-97AB-13903D94E687}" presName="node" presStyleCnt="0"/>
      <dgm:spPr/>
      <dgm:t>
        <a:bodyPr/>
        <a:lstStyle/>
        <a:p>
          <a:endParaRPr lang="zh-CN" altLang="en-US"/>
        </a:p>
      </dgm:t>
    </dgm:pt>
    <dgm:pt modelId="{1DD81537-B3D2-4EEB-AEE1-31B3DC0C9050}" type="pres">
      <dgm:prSet presAssocID="{24470F6A-097F-419E-97AB-13903D94E687}" presName="parentNode" presStyleLbl="node1" presStyleIdx="2" presStyleCnt="4" custScaleX="103829" custLinFactNeighborX="18949" custLinFactNeighborY="5448">
        <dgm:presLayoutVars>
          <dgm:chMax val="1"/>
          <dgm:bulletEnabled val="1"/>
        </dgm:presLayoutVars>
      </dgm:prSet>
      <dgm:spPr/>
      <dgm:t>
        <a:bodyPr/>
        <a:lstStyle/>
        <a:p>
          <a:endParaRPr lang="zh-CN" altLang="en-US"/>
        </a:p>
      </dgm:t>
    </dgm:pt>
    <dgm:pt modelId="{780D0744-0B55-44A4-8DCA-188E48E36687}" type="pres">
      <dgm:prSet presAssocID="{24470F6A-097F-419E-97AB-13903D94E687}" presName="childNode" presStyleLbl="revTx" presStyleIdx="1" presStyleCnt="3">
        <dgm:presLayoutVars>
          <dgm:bulletEnabled val="1"/>
        </dgm:presLayoutVars>
      </dgm:prSet>
      <dgm:spPr/>
      <dgm:t>
        <a:bodyPr/>
        <a:lstStyle/>
        <a:p>
          <a:endParaRPr lang="zh-CN" altLang="en-US"/>
        </a:p>
      </dgm:t>
    </dgm:pt>
    <dgm:pt modelId="{2894FB36-BBDE-4562-962E-A7FD8FC88983}" type="pres">
      <dgm:prSet presAssocID="{8617BEE5-165C-445A-98FD-CA610A6EE4EE}" presName="Name25" presStyleLbl="parChTrans1D1" presStyleIdx="2" presStyleCnt="3"/>
      <dgm:spPr/>
      <dgm:t>
        <a:bodyPr/>
        <a:lstStyle/>
        <a:p>
          <a:endParaRPr lang="zh-CN" altLang="en-US"/>
        </a:p>
      </dgm:t>
    </dgm:pt>
    <dgm:pt modelId="{686FDEE0-5570-478F-9572-D0E69AD61DD2}" type="pres">
      <dgm:prSet presAssocID="{BF10A70A-9E80-48E3-8A35-523800A2A542}" presName="node" presStyleCnt="0"/>
      <dgm:spPr/>
      <dgm:t>
        <a:bodyPr/>
        <a:lstStyle/>
        <a:p>
          <a:endParaRPr lang="zh-CN" altLang="en-US"/>
        </a:p>
      </dgm:t>
    </dgm:pt>
    <dgm:pt modelId="{1E2177F2-F668-482A-836E-79A19E6DC59E}" type="pres">
      <dgm:prSet presAssocID="{BF10A70A-9E80-48E3-8A35-523800A2A542}" presName="parentNode" presStyleLbl="node1" presStyleIdx="3" presStyleCnt="4" custScaleX="105066" custLinFactNeighborX="19780" custLinFactNeighborY="5480">
        <dgm:presLayoutVars>
          <dgm:chMax val="1"/>
          <dgm:bulletEnabled val="1"/>
        </dgm:presLayoutVars>
      </dgm:prSet>
      <dgm:spPr/>
      <dgm:t>
        <a:bodyPr/>
        <a:lstStyle/>
        <a:p>
          <a:endParaRPr lang="zh-CN" altLang="en-US"/>
        </a:p>
      </dgm:t>
    </dgm:pt>
    <dgm:pt modelId="{18D77970-28BB-4EF0-A868-0F4CFEBAB0CA}" type="pres">
      <dgm:prSet presAssocID="{BF10A70A-9E80-48E3-8A35-523800A2A542}" presName="childNode" presStyleLbl="revTx" presStyleIdx="2" presStyleCnt="3">
        <dgm:presLayoutVars>
          <dgm:bulletEnabled val="1"/>
        </dgm:presLayoutVars>
      </dgm:prSet>
      <dgm:spPr/>
      <dgm:t>
        <a:bodyPr/>
        <a:lstStyle/>
        <a:p>
          <a:endParaRPr lang="zh-CN" altLang="en-US"/>
        </a:p>
      </dgm:t>
    </dgm:pt>
  </dgm:ptLst>
  <dgm:cxnLst>
    <dgm:cxn modelId="{0C876F29-274D-49D8-8F09-B875D05BB304}" type="presOf" srcId="{161DABD3-56E9-4F8B-88A9-01EE4667580A}" destId="{02832D36-2A9A-4B30-B0D3-1DA1582AF2D4}" srcOrd="0" destOrd="0" presId="urn:microsoft.com/office/officeart/2005/8/layout/radial2"/>
    <dgm:cxn modelId="{DF584917-3B5A-4BC0-96C4-B4B401C6B105}" srcId="{BF10A70A-9E80-48E3-8A35-523800A2A542}" destId="{2FFFB4B6-0CA2-4D7F-971E-8BB1054B81D5}" srcOrd="1" destOrd="0" parTransId="{CAFB3104-E5B3-41D3-B1F3-BB9388E8D0B4}" sibTransId="{37C50344-F7B0-487E-8BD7-6F0F4ABF7A25}"/>
    <dgm:cxn modelId="{A4444ED3-437B-4844-9263-300557CAD73B}" srcId="{13A66778-8F2E-4A3E-8EA5-C8F77CD45FEC}" destId="{5879FA68-17EB-426A-9526-146D52B5CAF7}" srcOrd="0" destOrd="0" parTransId="{1F9BD3EC-E91C-475D-B85B-06EE2A6FA62E}" sibTransId="{813AFAC0-CD51-49AE-8072-CBFE20A77451}"/>
    <dgm:cxn modelId="{50AD710F-2736-4B86-843F-621533BCA8DA}" type="presOf" srcId="{5879FA68-17EB-426A-9526-146D52B5CAF7}" destId="{97385CC8-746E-44D0-B0FA-4A2A6A83A69F}" srcOrd="0" destOrd="0" presId="urn:microsoft.com/office/officeart/2005/8/layout/radial2"/>
    <dgm:cxn modelId="{74FA12C1-24D5-4FFF-8026-51578CCB3E58}" type="presOf" srcId="{282636D2-8402-43C6-A32B-BA587C43D980}" destId="{780D0744-0B55-44A4-8DCA-188E48E36687}" srcOrd="0" destOrd="0" presId="urn:microsoft.com/office/officeart/2005/8/layout/radial2"/>
    <dgm:cxn modelId="{34B7908B-C4BB-47C7-90A7-BE22D351D784}" type="presOf" srcId="{24470F6A-097F-419E-97AB-13903D94E687}" destId="{1DD81537-B3D2-4EEB-AEE1-31B3DC0C9050}" srcOrd="0" destOrd="0" presId="urn:microsoft.com/office/officeart/2005/8/layout/radial2"/>
    <dgm:cxn modelId="{61E13451-94BA-44C4-9E63-5BC66CA139D1}" type="presOf" srcId="{DEE91F6A-72CE-4F80-BB3C-270CF5F48532}" destId="{18D77970-28BB-4EF0-A868-0F4CFEBAB0CA}" srcOrd="0" destOrd="0" presId="urn:microsoft.com/office/officeart/2005/8/layout/radial2"/>
    <dgm:cxn modelId="{000E15A8-F375-4B0A-AE1F-ECCF3DCAC91A}" type="presOf" srcId="{8617BEE5-165C-445A-98FD-CA610A6EE4EE}" destId="{2894FB36-BBDE-4562-962E-A7FD8FC88983}" srcOrd="0" destOrd="0" presId="urn:microsoft.com/office/officeart/2005/8/layout/radial2"/>
    <dgm:cxn modelId="{701B8138-5CFE-404A-8A75-6CAB9327E045}" type="presOf" srcId="{BF10A70A-9E80-48E3-8A35-523800A2A542}" destId="{1E2177F2-F668-482A-836E-79A19E6DC59E}" srcOrd="0" destOrd="0" presId="urn:microsoft.com/office/officeart/2005/8/layout/radial2"/>
    <dgm:cxn modelId="{75AF4EFD-C3D2-4FE7-8DFD-37CCAE0216CF}" srcId="{24470F6A-097F-419E-97AB-13903D94E687}" destId="{282636D2-8402-43C6-A32B-BA587C43D980}" srcOrd="0" destOrd="0" parTransId="{F813D057-B892-4222-86E9-8A4304EF6444}" sibTransId="{B830C311-0234-47E5-BC34-5BCC42410AAB}"/>
    <dgm:cxn modelId="{53468DD4-7535-4610-8070-5CA6668E65AB}" type="presOf" srcId="{5986142A-98D8-4113-A9F9-744BCCBCABC0}" destId="{EE242D30-57D5-41E7-B017-859B1A792EC3}" srcOrd="0" destOrd="0" presId="urn:microsoft.com/office/officeart/2005/8/layout/radial2"/>
    <dgm:cxn modelId="{8A535D6F-25F0-4189-BF4B-14C296B01A9B}" srcId="{BF10A70A-9E80-48E3-8A35-523800A2A542}" destId="{DEE91F6A-72CE-4F80-BB3C-270CF5F48532}" srcOrd="0" destOrd="0" parTransId="{054EF45E-D025-415C-9A11-EF1DCC94E51B}" sibTransId="{91CF209F-48E9-4983-8CBF-AC975BDE6738}"/>
    <dgm:cxn modelId="{F228A727-1771-4979-959E-9DAF392BF8F0}" type="presOf" srcId="{F5E05964-E765-42CD-A125-D5992EC9E696}" destId="{780D0744-0B55-44A4-8DCA-188E48E36687}" srcOrd="0" destOrd="1" presId="urn:microsoft.com/office/officeart/2005/8/layout/radial2"/>
    <dgm:cxn modelId="{2641E20A-2B99-4F5C-861D-66A90FA28D51}" srcId="{5986142A-98D8-4113-A9F9-744BCCBCABC0}" destId="{BF10A70A-9E80-48E3-8A35-523800A2A542}" srcOrd="2" destOrd="0" parTransId="{8617BEE5-165C-445A-98FD-CA610A6EE4EE}" sibTransId="{F04163FE-3F77-416B-9F02-B756B0CFA240}"/>
    <dgm:cxn modelId="{126FE1AA-F209-4BCE-B766-E0E21774BBF6}" srcId="{24470F6A-097F-419E-97AB-13903D94E687}" destId="{F5E05964-E765-42CD-A125-D5992EC9E696}" srcOrd="1" destOrd="0" parTransId="{0A1D6C91-1B4E-4413-BAD3-C5AD41147A40}" sibTransId="{95BF7F5D-3966-4EBE-AA83-F9BC6E10C0C9}"/>
    <dgm:cxn modelId="{318CD252-1F5C-43F3-942C-9890DE4F26EA}" srcId="{5986142A-98D8-4113-A9F9-744BCCBCABC0}" destId="{13A66778-8F2E-4A3E-8EA5-C8F77CD45FEC}" srcOrd="0" destOrd="0" parTransId="{AA346F90-A23A-4538-967B-7418F9A24663}" sibTransId="{19BA7A24-6F03-406F-825D-CC133DA247CA}"/>
    <dgm:cxn modelId="{D1D5FB15-D372-4C1F-A03C-A9F978250897}" type="presOf" srcId="{AA346F90-A23A-4538-967B-7418F9A24663}" destId="{23D56D12-DEA1-4963-8F2A-7988A8E6EF62}" srcOrd="0" destOrd="0" presId="urn:microsoft.com/office/officeart/2005/8/layout/radial2"/>
    <dgm:cxn modelId="{1F21E62E-88A6-4BE4-9E78-3853FABA8AC8}" type="presOf" srcId="{31A6B625-69EB-4244-8292-2384BD1E17C0}" destId="{97385CC8-746E-44D0-B0FA-4A2A6A83A69F}" srcOrd="0" destOrd="1" presId="urn:microsoft.com/office/officeart/2005/8/layout/radial2"/>
    <dgm:cxn modelId="{21098260-45A3-42EC-B2B9-F044C8E3AA18}" srcId="{13A66778-8F2E-4A3E-8EA5-C8F77CD45FEC}" destId="{31A6B625-69EB-4244-8292-2384BD1E17C0}" srcOrd="1" destOrd="0" parTransId="{325AE211-05F5-4CF9-8BEB-74D7CFF13126}" sibTransId="{99BBF42D-FEC0-4983-B2BD-C1FD0AF09425}"/>
    <dgm:cxn modelId="{623DE9F9-0BD6-4DCB-AE2C-6C4B8047C3C3}" type="presOf" srcId="{13A66778-8F2E-4A3E-8EA5-C8F77CD45FEC}" destId="{A49CE1CC-4936-4570-831F-86940D16CB07}" srcOrd="0" destOrd="0" presId="urn:microsoft.com/office/officeart/2005/8/layout/radial2"/>
    <dgm:cxn modelId="{441E5C72-0D8D-40AB-8A5F-9A884936083D}" srcId="{5986142A-98D8-4113-A9F9-744BCCBCABC0}" destId="{24470F6A-097F-419E-97AB-13903D94E687}" srcOrd="1" destOrd="0" parTransId="{161DABD3-56E9-4F8B-88A9-01EE4667580A}" sibTransId="{77563D61-AA2B-45FF-A8BF-22C6E870AA4B}"/>
    <dgm:cxn modelId="{8F7867B2-364B-40B7-A107-726FFB6843D2}" type="presOf" srcId="{2FFFB4B6-0CA2-4D7F-971E-8BB1054B81D5}" destId="{18D77970-28BB-4EF0-A868-0F4CFEBAB0CA}" srcOrd="0" destOrd="1" presId="urn:microsoft.com/office/officeart/2005/8/layout/radial2"/>
    <dgm:cxn modelId="{A7D32D0F-865D-4D91-817A-CB841CD9D20B}" type="presParOf" srcId="{EE242D30-57D5-41E7-B017-859B1A792EC3}" destId="{68455D7D-1200-4573-810E-C25920EA03E8}" srcOrd="0" destOrd="0" presId="urn:microsoft.com/office/officeart/2005/8/layout/radial2"/>
    <dgm:cxn modelId="{E14315CA-7D82-4057-8CBB-93B26916F3E2}" type="presParOf" srcId="{68455D7D-1200-4573-810E-C25920EA03E8}" destId="{45D71459-07B0-49AF-8088-D5500A558657}" srcOrd="0" destOrd="0" presId="urn:microsoft.com/office/officeart/2005/8/layout/radial2"/>
    <dgm:cxn modelId="{E35E5722-B04D-42D7-9EE1-5A62547F805C}" type="presParOf" srcId="{45D71459-07B0-49AF-8088-D5500A558657}" destId="{F43D34F0-5278-497B-AFF2-AEE2275A62AE}" srcOrd="0" destOrd="0" presId="urn:microsoft.com/office/officeart/2005/8/layout/radial2"/>
    <dgm:cxn modelId="{5724B792-DDA6-48E0-B169-66348C23D104}" type="presParOf" srcId="{45D71459-07B0-49AF-8088-D5500A558657}" destId="{51B529E3-2942-4188-BAE1-9FEE85679B46}" srcOrd="1" destOrd="0" presId="urn:microsoft.com/office/officeart/2005/8/layout/radial2"/>
    <dgm:cxn modelId="{AB2108AE-DEA0-49D6-B092-276631D92C53}" type="presParOf" srcId="{68455D7D-1200-4573-810E-C25920EA03E8}" destId="{23D56D12-DEA1-4963-8F2A-7988A8E6EF62}" srcOrd="1" destOrd="0" presId="urn:microsoft.com/office/officeart/2005/8/layout/radial2"/>
    <dgm:cxn modelId="{EDEAF3BA-76DA-4FBA-9587-3275D669BA21}" type="presParOf" srcId="{68455D7D-1200-4573-810E-C25920EA03E8}" destId="{EC5A9534-273B-4FC3-BDA1-39E4A1A5E8ED}" srcOrd="2" destOrd="0" presId="urn:microsoft.com/office/officeart/2005/8/layout/radial2"/>
    <dgm:cxn modelId="{351E96CC-DAD2-45D6-ACB8-49E6F0A06687}" type="presParOf" srcId="{EC5A9534-273B-4FC3-BDA1-39E4A1A5E8ED}" destId="{A49CE1CC-4936-4570-831F-86940D16CB07}" srcOrd="0" destOrd="0" presId="urn:microsoft.com/office/officeart/2005/8/layout/radial2"/>
    <dgm:cxn modelId="{2A6AAA4A-7B68-4954-9D24-FB71763140DE}" type="presParOf" srcId="{EC5A9534-273B-4FC3-BDA1-39E4A1A5E8ED}" destId="{97385CC8-746E-44D0-B0FA-4A2A6A83A69F}" srcOrd="1" destOrd="0" presId="urn:microsoft.com/office/officeart/2005/8/layout/radial2"/>
    <dgm:cxn modelId="{6CA34F48-85CF-4B0B-9755-D3A4B02C7261}" type="presParOf" srcId="{68455D7D-1200-4573-810E-C25920EA03E8}" destId="{02832D36-2A9A-4B30-B0D3-1DA1582AF2D4}" srcOrd="3" destOrd="0" presId="urn:microsoft.com/office/officeart/2005/8/layout/radial2"/>
    <dgm:cxn modelId="{731B5B5F-408D-45B1-9E1E-AE2F1CBEC5C6}" type="presParOf" srcId="{68455D7D-1200-4573-810E-C25920EA03E8}" destId="{5FF79CF0-518B-411F-BC27-9D7450E6CE88}" srcOrd="4" destOrd="0" presId="urn:microsoft.com/office/officeart/2005/8/layout/radial2"/>
    <dgm:cxn modelId="{F225757F-6990-4F85-9FFD-474A68BEFF89}" type="presParOf" srcId="{5FF79CF0-518B-411F-BC27-9D7450E6CE88}" destId="{1DD81537-B3D2-4EEB-AEE1-31B3DC0C9050}" srcOrd="0" destOrd="0" presId="urn:microsoft.com/office/officeart/2005/8/layout/radial2"/>
    <dgm:cxn modelId="{90AEB30D-5923-4CA4-BBFB-CCCBE3F6A73A}" type="presParOf" srcId="{5FF79CF0-518B-411F-BC27-9D7450E6CE88}" destId="{780D0744-0B55-44A4-8DCA-188E48E36687}" srcOrd="1" destOrd="0" presId="urn:microsoft.com/office/officeart/2005/8/layout/radial2"/>
    <dgm:cxn modelId="{B395FEA2-9B44-4AAB-818D-3ACF1B664CC3}" type="presParOf" srcId="{68455D7D-1200-4573-810E-C25920EA03E8}" destId="{2894FB36-BBDE-4562-962E-A7FD8FC88983}" srcOrd="5" destOrd="0" presId="urn:microsoft.com/office/officeart/2005/8/layout/radial2"/>
    <dgm:cxn modelId="{425044E2-2179-41FA-9486-39A355761CA4}" type="presParOf" srcId="{68455D7D-1200-4573-810E-C25920EA03E8}" destId="{686FDEE0-5570-478F-9572-D0E69AD61DD2}" srcOrd="6" destOrd="0" presId="urn:microsoft.com/office/officeart/2005/8/layout/radial2"/>
    <dgm:cxn modelId="{B16821C7-7D0E-4529-9987-074C7BF9CCCE}" type="presParOf" srcId="{686FDEE0-5570-478F-9572-D0E69AD61DD2}" destId="{1E2177F2-F668-482A-836E-79A19E6DC59E}" srcOrd="0" destOrd="0" presId="urn:microsoft.com/office/officeart/2005/8/layout/radial2"/>
    <dgm:cxn modelId="{67BA85A6-901F-4BC5-952E-837208A76291}" type="presParOf" srcId="{686FDEE0-5570-478F-9572-D0E69AD61DD2}" destId="{18D77970-28BB-4EF0-A868-0F4CFEBAB0CA}"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94FB36-BBDE-4562-962E-A7FD8FC88983}">
      <dsp:nvSpPr>
        <dsp:cNvPr id="0" name=""/>
        <dsp:cNvSpPr/>
      </dsp:nvSpPr>
      <dsp:spPr>
        <a:xfrm rot="2408712">
          <a:off x="1726152" y="3541451"/>
          <a:ext cx="940124" cy="65214"/>
        </a:xfrm>
        <a:custGeom>
          <a:avLst/>
          <a:gdLst/>
          <a:ahLst/>
          <a:cxnLst/>
          <a:rect l="0" t="0" r="0" b="0"/>
          <a:pathLst>
            <a:path>
              <a:moveTo>
                <a:pt x="0" y="32607"/>
              </a:moveTo>
              <a:lnTo>
                <a:pt x="940124" y="32607"/>
              </a:lnTo>
            </a:path>
          </a:pathLst>
        </a:custGeom>
        <a:noFill/>
        <a:ln w="25400" cap="flat" cmpd="sng" algn="ctr">
          <a:solidFill>
            <a:schemeClr val="accent5">
              <a:hueOff val="0"/>
              <a:satOff val="0"/>
              <a:lumOff val="0"/>
              <a:alphaOff val="0"/>
            </a:schemeClr>
          </a:solidFill>
          <a:prstDash val="solid"/>
        </a:ln>
        <a:effectLst/>
        <a:scene3d>
          <a:camera prst="perspectiveFront" fov="2700000">
            <a:rot lat="20087995" lon="0" rev="0"/>
          </a:camera>
          <a:lightRig rig="threePt" dir="t">
            <a:rot lat="0" lon="0" rev="12702000"/>
          </a:lightRig>
        </a:scene3d>
        <a:sp3d prstMaterial="matte"/>
      </dsp:spPr>
      <dsp:style>
        <a:lnRef idx="2">
          <a:scrgbClr r="0" g="0" b="0"/>
        </a:lnRef>
        <a:fillRef idx="0">
          <a:scrgbClr r="0" g="0" b="0"/>
        </a:fillRef>
        <a:effectRef idx="0">
          <a:scrgbClr r="0" g="0" b="0"/>
        </a:effectRef>
        <a:fontRef idx="minor"/>
      </dsp:style>
    </dsp:sp>
    <dsp:sp modelId="{02832D36-2A9A-4B30-B0D3-1DA1582AF2D4}">
      <dsp:nvSpPr>
        <dsp:cNvPr id="0" name=""/>
        <dsp:cNvSpPr/>
      </dsp:nvSpPr>
      <dsp:spPr>
        <a:xfrm rot="101214">
          <a:off x="1836681" y="2632232"/>
          <a:ext cx="977542" cy="65214"/>
        </a:xfrm>
        <a:custGeom>
          <a:avLst/>
          <a:gdLst/>
          <a:ahLst/>
          <a:cxnLst/>
          <a:rect l="0" t="0" r="0" b="0"/>
          <a:pathLst>
            <a:path>
              <a:moveTo>
                <a:pt x="0" y="32607"/>
              </a:moveTo>
              <a:lnTo>
                <a:pt x="977542" y="32607"/>
              </a:lnTo>
            </a:path>
          </a:pathLst>
        </a:custGeom>
        <a:noFill/>
        <a:ln w="25400" cap="flat" cmpd="sng" algn="ctr">
          <a:solidFill>
            <a:schemeClr val="accent5">
              <a:hueOff val="0"/>
              <a:satOff val="0"/>
              <a:lumOff val="0"/>
              <a:alphaOff val="0"/>
            </a:schemeClr>
          </a:solidFill>
          <a:prstDash val="solid"/>
        </a:ln>
        <a:effectLst/>
        <a:scene3d>
          <a:camera prst="perspectiveFront" fov="2700000">
            <a:rot lat="20087995" lon="0" rev="0"/>
          </a:camera>
          <a:lightRig rig="threePt" dir="t">
            <a:rot lat="0" lon="0" rev="12702000"/>
          </a:lightRig>
        </a:scene3d>
        <a:sp3d prstMaterial="matte"/>
      </dsp:spPr>
      <dsp:style>
        <a:lnRef idx="2">
          <a:scrgbClr r="0" g="0" b="0"/>
        </a:lnRef>
        <a:fillRef idx="0">
          <a:scrgbClr r="0" g="0" b="0"/>
        </a:fillRef>
        <a:effectRef idx="0">
          <a:scrgbClr r="0" g="0" b="0"/>
        </a:effectRef>
        <a:fontRef idx="minor"/>
      </dsp:style>
    </dsp:sp>
    <dsp:sp modelId="{23D56D12-DEA1-4963-8F2A-7988A8E6EF62}">
      <dsp:nvSpPr>
        <dsp:cNvPr id="0" name=""/>
        <dsp:cNvSpPr/>
      </dsp:nvSpPr>
      <dsp:spPr>
        <a:xfrm rot="19343366">
          <a:off x="1750226" y="1753566"/>
          <a:ext cx="834043" cy="65214"/>
        </a:xfrm>
        <a:custGeom>
          <a:avLst/>
          <a:gdLst/>
          <a:ahLst/>
          <a:cxnLst/>
          <a:rect l="0" t="0" r="0" b="0"/>
          <a:pathLst>
            <a:path>
              <a:moveTo>
                <a:pt x="0" y="32607"/>
              </a:moveTo>
              <a:lnTo>
                <a:pt x="834043" y="32607"/>
              </a:lnTo>
            </a:path>
          </a:pathLst>
        </a:custGeom>
        <a:noFill/>
        <a:ln w="25400" cap="flat" cmpd="sng" algn="ctr">
          <a:solidFill>
            <a:schemeClr val="accent5">
              <a:hueOff val="0"/>
              <a:satOff val="0"/>
              <a:lumOff val="0"/>
              <a:alphaOff val="0"/>
            </a:schemeClr>
          </a:solidFill>
          <a:prstDash val="solid"/>
        </a:ln>
        <a:effectLst/>
        <a:scene3d>
          <a:camera prst="perspectiveFront" fov="2700000">
            <a:rot lat="20087995" lon="0" rev="0"/>
          </a:camera>
          <a:lightRig rig="threePt" dir="t">
            <a:rot lat="0" lon="0" rev="12702000"/>
          </a:lightRig>
        </a:scene3d>
        <a:sp3d prstMaterial="matte"/>
      </dsp:spPr>
      <dsp:style>
        <a:lnRef idx="2">
          <a:scrgbClr r="0" g="0" b="0"/>
        </a:lnRef>
        <a:fillRef idx="0">
          <a:scrgbClr r="0" g="0" b="0"/>
        </a:fillRef>
        <a:effectRef idx="0">
          <a:scrgbClr r="0" g="0" b="0"/>
        </a:effectRef>
        <a:fontRef idx="minor"/>
      </dsp:style>
    </dsp:sp>
    <dsp:sp modelId="{51B529E3-2942-4188-BAE1-9FEE85679B46}">
      <dsp:nvSpPr>
        <dsp:cNvPr id="0" name=""/>
        <dsp:cNvSpPr/>
      </dsp:nvSpPr>
      <dsp:spPr>
        <a:xfrm>
          <a:off x="-14555" y="1483063"/>
          <a:ext cx="2178175" cy="2178175"/>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49CE1CC-4936-4570-831F-86940D16CB07}">
      <dsp:nvSpPr>
        <dsp:cNvPr id="0" name=""/>
        <dsp:cNvSpPr/>
      </dsp:nvSpPr>
      <dsp:spPr>
        <a:xfrm>
          <a:off x="2333042" y="459418"/>
          <a:ext cx="1416345" cy="1306905"/>
        </a:xfrm>
        <a:prstGeom prst="ellipse">
          <a:avLst/>
        </a:prstGeom>
        <a:gradFill rotWithShape="0">
          <a:gsLst>
            <a:gs pos="0">
              <a:schemeClr val="accent5">
                <a:hueOff val="-3083629"/>
                <a:satOff val="15645"/>
                <a:lumOff val="-1830"/>
                <a:alphaOff val="0"/>
                <a:shade val="51000"/>
                <a:satMod val="130000"/>
              </a:schemeClr>
            </a:gs>
            <a:gs pos="80000">
              <a:schemeClr val="accent5">
                <a:hueOff val="-3083629"/>
                <a:satOff val="15645"/>
                <a:lumOff val="-1830"/>
                <a:alphaOff val="0"/>
                <a:shade val="93000"/>
                <a:satMod val="130000"/>
              </a:schemeClr>
            </a:gs>
            <a:gs pos="100000">
              <a:schemeClr val="accent5">
                <a:hueOff val="-3083629"/>
                <a:satOff val="15645"/>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Front" fov="2700000">
            <a:rot lat="20087995" lon="0" rev="0"/>
          </a:camera>
          <a:lightRig rig="threePt" dir="t">
            <a:rot lat="0" lon="0" rev="12702000"/>
          </a:lightRig>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solidFill>
                <a:srgbClr val="FF0000"/>
              </a:solidFill>
              <a:effectLst>
                <a:outerShdw blurRad="38100" dist="38100" dir="2700000" algn="tl">
                  <a:srgbClr val="000000">
                    <a:alpha val="43137"/>
                  </a:srgbClr>
                </a:outerShdw>
              </a:effectLst>
              <a:latin typeface="+mn-ea"/>
              <a:ea typeface="+mn-ea"/>
              <a:cs typeface="Tahoma" pitchFamily="34" charset="0"/>
            </a:rPr>
            <a:t>1.</a:t>
          </a:r>
          <a:r>
            <a:rPr lang="zh-CN" altLang="en-US" sz="1400" kern="1200" dirty="0" smtClean="0">
              <a:solidFill>
                <a:srgbClr val="FF0000"/>
              </a:solidFill>
              <a:effectLst>
                <a:outerShdw blurRad="38100" dist="38100" dir="2700000" algn="tl">
                  <a:srgbClr val="000000">
                    <a:alpha val="43137"/>
                  </a:srgbClr>
                </a:outerShdw>
              </a:effectLst>
              <a:latin typeface="+mn-ea"/>
              <a:ea typeface="+mn-ea"/>
              <a:cs typeface="Tahoma" pitchFamily="34" charset="0"/>
            </a:rPr>
            <a:t>数字借阅</a:t>
          </a:r>
          <a:r>
            <a:rPr lang="en-US" sz="1400" kern="1200" dirty="0" smtClean="0">
              <a:solidFill>
                <a:srgbClr val="FF0000"/>
              </a:solidFill>
              <a:effectLst>
                <a:outerShdw blurRad="38100" dist="38100" dir="2700000" algn="tl">
                  <a:srgbClr val="000000">
                    <a:alpha val="43137"/>
                  </a:srgbClr>
                </a:outerShdw>
              </a:effectLst>
              <a:latin typeface="+mn-ea"/>
              <a:ea typeface="+mn-ea"/>
              <a:cs typeface="Tahoma" pitchFamily="34" charset="0"/>
            </a:rPr>
            <a:t> </a:t>
          </a:r>
          <a:endParaRPr lang="zh-CN" sz="1400" kern="1200" dirty="0">
            <a:solidFill>
              <a:srgbClr val="FF0000"/>
            </a:solidFill>
            <a:effectLst>
              <a:outerShdw blurRad="38100" dist="38100" dir="2700000" algn="tl">
                <a:srgbClr val="000000">
                  <a:alpha val="43137"/>
                </a:srgbClr>
              </a:outerShdw>
            </a:effectLst>
            <a:latin typeface="+mn-ea"/>
            <a:ea typeface="+mn-ea"/>
            <a:cs typeface="Tahoma" pitchFamily="34" charset="0"/>
          </a:endParaRPr>
        </a:p>
      </dsp:txBody>
      <dsp:txXfrm>
        <a:off x="2333042" y="459418"/>
        <a:ext cx="1416345" cy="1306905"/>
      </dsp:txXfrm>
    </dsp:sp>
    <dsp:sp modelId="{97385CC8-746E-44D0-B0FA-4A2A6A83A69F}">
      <dsp:nvSpPr>
        <dsp:cNvPr id="0" name=""/>
        <dsp:cNvSpPr/>
      </dsp:nvSpPr>
      <dsp:spPr>
        <a:xfrm>
          <a:off x="3743278" y="459418"/>
          <a:ext cx="2124518" cy="1306905"/>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perspectiveFront" fov="2700000">
            <a:rot lat="20087995" lon="0" rev="0"/>
          </a:camera>
          <a:lightRig rig="threePt" dir="t">
            <a:rot lat="0" lon="0" rev="12702000"/>
          </a:lightRig>
        </a:scene3d>
      </dsp:spPr>
      <dsp:style>
        <a:lnRef idx="1">
          <a:schemeClr val="accent5"/>
        </a:lnRef>
        <a:fillRef idx="2">
          <a:schemeClr val="accent5"/>
        </a:fillRef>
        <a:effectRef idx="1">
          <a:schemeClr val="accent5"/>
        </a:effectRef>
        <a:fontRef idx="minor">
          <a:schemeClr val="dk1"/>
        </a:fontRef>
      </dsp:style>
      <dsp:txBody>
        <a:bodyPr spcFirstLastPara="0" vert="horz" wrap="square" lIns="0" tIns="0" rIns="0" bIns="0" numCol="1" spcCol="1270" anchor="ctr" anchorCtr="0">
          <a:noAutofit/>
        </a:bodyPr>
        <a:lstStyle/>
        <a:p>
          <a:pPr marL="114300" lvl="1" indent="-114300" algn="l" defTabSz="533400" rtl="0">
            <a:lnSpc>
              <a:spcPct val="90000"/>
            </a:lnSpc>
            <a:spcBef>
              <a:spcPct val="0"/>
            </a:spcBef>
            <a:spcAft>
              <a:spcPct val="15000"/>
            </a:spcAft>
            <a:buChar char="••"/>
          </a:pPr>
          <a:r>
            <a:rPr lang="zh-CN" altLang="en-US" sz="1200" b="1" kern="1200" dirty="0" smtClean="0">
              <a:effectLst/>
              <a:latin typeface="+mn-lt"/>
              <a:cs typeface="Tahoma" pitchFamily="34" charset="0"/>
            </a:rPr>
            <a:t>数字图书版权管理</a:t>
          </a:r>
          <a:endParaRPr lang="zh-CN" sz="1200" b="1" kern="1200" dirty="0">
            <a:effectLst/>
            <a:latin typeface="+mn-lt"/>
            <a:cs typeface="Tahoma" pitchFamily="34" charset="0"/>
          </a:endParaRPr>
        </a:p>
        <a:p>
          <a:pPr marL="114300" lvl="1" indent="-114300" algn="l" defTabSz="533400">
            <a:lnSpc>
              <a:spcPct val="90000"/>
            </a:lnSpc>
            <a:spcBef>
              <a:spcPct val="0"/>
            </a:spcBef>
            <a:spcAft>
              <a:spcPct val="15000"/>
            </a:spcAft>
            <a:buChar char="••"/>
          </a:pPr>
          <a:r>
            <a:rPr lang="zh-CN" altLang="en-US" sz="1200" b="1" kern="1200" dirty="0" smtClean="0">
              <a:effectLst/>
              <a:latin typeface="+mn-lt"/>
              <a:cs typeface="Tahoma" pitchFamily="34" charset="0"/>
            </a:rPr>
            <a:t>数字图书借阅与转借</a:t>
          </a:r>
          <a:endParaRPr lang="zh-CN" altLang="zh-CN" sz="1200" b="1" kern="1200" dirty="0">
            <a:effectLst/>
            <a:latin typeface="+mn-lt"/>
            <a:cs typeface="Tahoma" pitchFamily="34" charset="0"/>
          </a:endParaRPr>
        </a:p>
      </dsp:txBody>
      <dsp:txXfrm>
        <a:off x="3743278" y="459418"/>
        <a:ext cx="2124518" cy="1306905"/>
      </dsp:txXfrm>
    </dsp:sp>
    <dsp:sp modelId="{1DD81537-B3D2-4EEB-AEE1-31B3DC0C9050}">
      <dsp:nvSpPr>
        <dsp:cNvPr id="0" name=""/>
        <dsp:cNvSpPr/>
      </dsp:nvSpPr>
      <dsp:spPr>
        <a:xfrm>
          <a:off x="2813695" y="2045747"/>
          <a:ext cx="1356946" cy="1306905"/>
        </a:xfrm>
        <a:prstGeom prst="ellipse">
          <a:avLst/>
        </a:prstGeom>
        <a:gradFill rotWithShape="0">
          <a:gsLst>
            <a:gs pos="0">
              <a:schemeClr val="accent5">
                <a:hueOff val="-6167257"/>
                <a:satOff val="31291"/>
                <a:lumOff val="-3660"/>
                <a:alphaOff val="0"/>
                <a:shade val="51000"/>
                <a:satMod val="130000"/>
              </a:schemeClr>
            </a:gs>
            <a:gs pos="80000">
              <a:schemeClr val="accent5">
                <a:hueOff val="-6167257"/>
                <a:satOff val="31291"/>
                <a:lumOff val="-3660"/>
                <a:alphaOff val="0"/>
                <a:shade val="93000"/>
                <a:satMod val="130000"/>
              </a:schemeClr>
            </a:gs>
            <a:gs pos="100000">
              <a:schemeClr val="accent5">
                <a:hueOff val="-6167257"/>
                <a:satOff val="31291"/>
                <a:lumOff val="-36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Front" fov="2700000">
            <a:rot lat="20087995" lon="0" rev="0"/>
          </a:camera>
          <a:lightRig rig="threePt" dir="t">
            <a:rot lat="0" lon="0" rev="12702000"/>
          </a:lightRig>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solidFill>
                <a:srgbClr val="FF0000"/>
              </a:solidFill>
              <a:effectLst>
                <a:outerShdw blurRad="38100" dist="38100" dir="2700000" algn="tl">
                  <a:srgbClr val="000000">
                    <a:alpha val="43137"/>
                  </a:srgbClr>
                </a:outerShdw>
              </a:effectLst>
              <a:latin typeface="+mn-ea"/>
              <a:ea typeface="+mn-ea"/>
              <a:cs typeface="Tahoma" pitchFamily="34" charset="0"/>
            </a:rPr>
            <a:t>2.</a:t>
          </a:r>
          <a:r>
            <a:rPr lang="zh-CN" altLang="en-US" sz="1400" kern="1200" dirty="0" smtClean="0">
              <a:solidFill>
                <a:srgbClr val="FF0000"/>
              </a:solidFill>
              <a:effectLst>
                <a:outerShdw blurRad="38100" dist="38100" dir="2700000" algn="tl">
                  <a:srgbClr val="000000">
                    <a:alpha val="43137"/>
                  </a:srgbClr>
                </a:outerShdw>
              </a:effectLst>
              <a:latin typeface="+mn-ea"/>
              <a:ea typeface="+mn-ea"/>
              <a:cs typeface="Tahoma" pitchFamily="34" charset="0"/>
            </a:rPr>
            <a:t>微型评注</a:t>
          </a:r>
          <a:endParaRPr lang="zh-CN" sz="1400" kern="1200" dirty="0">
            <a:solidFill>
              <a:srgbClr val="FF0000"/>
            </a:solidFill>
            <a:effectLst>
              <a:outerShdw blurRad="38100" dist="38100" dir="2700000" algn="tl">
                <a:srgbClr val="000000">
                  <a:alpha val="43137"/>
                </a:srgbClr>
              </a:outerShdw>
            </a:effectLst>
            <a:latin typeface="+mn-ea"/>
            <a:ea typeface="+mn-ea"/>
            <a:cs typeface="Tahoma" pitchFamily="34" charset="0"/>
          </a:endParaRPr>
        </a:p>
      </dsp:txBody>
      <dsp:txXfrm>
        <a:off x="2813695" y="2045747"/>
        <a:ext cx="1356946" cy="1306905"/>
      </dsp:txXfrm>
    </dsp:sp>
    <dsp:sp modelId="{780D0744-0B55-44A4-8DCA-188E48E36687}">
      <dsp:nvSpPr>
        <dsp:cNvPr id="0" name=""/>
        <dsp:cNvSpPr/>
      </dsp:nvSpPr>
      <dsp:spPr>
        <a:xfrm>
          <a:off x="4238780" y="2045747"/>
          <a:ext cx="2035420" cy="1306905"/>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perspectiveFront" fov="2700000">
            <a:rot lat="20087995" lon="0" rev="0"/>
          </a:camera>
          <a:lightRig rig="threePt" dir="t">
            <a:rot lat="0" lon="0" rev="12702000"/>
          </a:lightRig>
        </a:scene3d>
      </dsp:spPr>
      <dsp:style>
        <a:lnRef idx="1">
          <a:schemeClr val="accent5"/>
        </a:lnRef>
        <a:fillRef idx="2">
          <a:schemeClr val="accent5"/>
        </a:fillRef>
        <a:effectRef idx="1">
          <a:schemeClr val="accent5"/>
        </a:effectRef>
        <a:fontRef idx="minor">
          <a:schemeClr val="dk1"/>
        </a:fontRef>
      </dsp:style>
      <dsp:txBody>
        <a:bodyPr spcFirstLastPara="0" vert="horz" wrap="square" lIns="0" tIns="0" rIns="0" bIns="0" numCol="1" spcCol="1270" anchor="ctr" anchorCtr="0">
          <a:noAutofit/>
        </a:bodyPr>
        <a:lstStyle/>
        <a:p>
          <a:pPr marL="114300" lvl="1" indent="-114300" algn="l" defTabSz="533400" rtl="0">
            <a:lnSpc>
              <a:spcPct val="90000"/>
            </a:lnSpc>
            <a:spcBef>
              <a:spcPct val="0"/>
            </a:spcBef>
            <a:spcAft>
              <a:spcPct val="15000"/>
            </a:spcAft>
            <a:buChar char="••"/>
          </a:pPr>
          <a:r>
            <a:rPr lang="zh-CN" altLang="en-US" sz="1200" b="1" kern="1200" dirty="0" smtClean="0">
              <a:effectLst/>
              <a:latin typeface="+mn-ea"/>
              <a:ea typeface="+mn-ea"/>
              <a:cs typeface="Tahoma" pitchFamily="34" charset="0"/>
            </a:rPr>
            <a:t>图书评注与查看工具</a:t>
          </a:r>
          <a:endParaRPr lang="zh-CN" sz="1200" b="1" kern="1200" dirty="0">
            <a:effectLst/>
            <a:latin typeface="+mn-ea"/>
            <a:ea typeface="+mn-ea"/>
            <a:cs typeface="Tahoma" pitchFamily="34" charset="0"/>
          </a:endParaRPr>
        </a:p>
        <a:p>
          <a:pPr marL="114300" lvl="1" indent="-114300" algn="l" defTabSz="533400">
            <a:lnSpc>
              <a:spcPct val="90000"/>
            </a:lnSpc>
            <a:spcBef>
              <a:spcPct val="0"/>
            </a:spcBef>
            <a:spcAft>
              <a:spcPct val="15000"/>
            </a:spcAft>
            <a:buChar char="••"/>
          </a:pPr>
          <a:r>
            <a:rPr lang="zh-CN" altLang="en-US" sz="1200" b="1" kern="1200" dirty="0" smtClean="0">
              <a:effectLst/>
              <a:latin typeface="+mn-ea"/>
              <a:ea typeface="+mn-ea"/>
              <a:cs typeface="Tahoma" pitchFamily="34" charset="0"/>
            </a:rPr>
            <a:t>图书评注时间线组织与分享</a:t>
          </a:r>
          <a:endParaRPr lang="zh-CN" altLang="zh-CN" sz="1200" b="1" kern="1200" dirty="0">
            <a:effectLst/>
            <a:latin typeface="+mn-ea"/>
            <a:ea typeface="+mn-ea"/>
            <a:cs typeface="Tahoma" pitchFamily="34" charset="0"/>
          </a:endParaRPr>
        </a:p>
      </dsp:txBody>
      <dsp:txXfrm>
        <a:off x="4238780" y="2045747"/>
        <a:ext cx="2035420" cy="1306905"/>
      </dsp:txXfrm>
    </dsp:sp>
    <dsp:sp modelId="{1E2177F2-F668-482A-836E-79A19E6DC59E}">
      <dsp:nvSpPr>
        <dsp:cNvPr id="0" name=""/>
        <dsp:cNvSpPr/>
      </dsp:nvSpPr>
      <dsp:spPr>
        <a:xfrm>
          <a:off x="2382816" y="3657051"/>
          <a:ext cx="1373113" cy="1306905"/>
        </a:xfrm>
        <a:prstGeom prst="ellipse">
          <a:avLst/>
        </a:prstGeom>
        <a:gradFill rotWithShape="0">
          <a:gsLst>
            <a:gs pos="0">
              <a:schemeClr val="accent5">
                <a:hueOff val="-9250886"/>
                <a:satOff val="46936"/>
                <a:lumOff val="-5490"/>
                <a:alphaOff val="0"/>
                <a:shade val="51000"/>
                <a:satMod val="130000"/>
              </a:schemeClr>
            </a:gs>
            <a:gs pos="80000">
              <a:schemeClr val="accent5">
                <a:hueOff val="-9250886"/>
                <a:satOff val="46936"/>
                <a:lumOff val="-5490"/>
                <a:alphaOff val="0"/>
                <a:shade val="93000"/>
                <a:satMod val="130000"/>
              </a:schemeClr>
            </a:gs>
            <a:gs pos="100000">
              <a:schemeClr val="accent5">
                <a:hueOff val="-9250886"/>
                <a:satOff val="46936"/>
                <a:lumOff val="-54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perspectiveFront" fov="2700000">
            <a:rot lat="20087995" lon="0" rev="0"/>
          </a:camera>
          <a:lightRig rig="threePt" dir="t">
            <a:rot lat="0" lon="0" rev="12702000"/>
          </a:lightRig>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rtl="0">
            <a:lnSpc>
              <a:spcPct val="90000"/>
            </a:lnSpc>
            <a:spcBef>
              <a:spcPct val="0"/>
            </a:spcBef>
            <a:spcAft>
              <a:spcPct val="35000"/>
            </a:spcAft>
          </a:pPr>
          <a:r>
            <a:rPr lang="en-US" sz="1300" kern="1200" dirty="0" smtClean="0">
              <a:solidFill>
                <a:srgbClr val="FF0000"/>
              </a:solidFill>
              <a:effectLst>
                <a:outerShdw blurRad="38100" dist="38100" dir="2700000" algn="tl">
                  <a:srgbClr val="000000">
                    <a:alpha val="43137"/>
                  </a:srgbClr>
                </a:outerShdw>
              </a:effectLst>
              <a:latin typeface="+mn-ea"/>
              <a:ea typeface="+mn-ea"/>
              <a:cs typeface="Tahoma" pitchFamily="34" charset="0"/>
            </a:rPr>
            <a:t>3.</a:t>
          </a:r>
          <a:r>
            <a:rPr lang="zh-CN" altLang="en-US" sz="1300" kern="1200" dirty="0" smtClean="0">
              <a:solidFill>
                <a:srgbClr val="FF0000"/>
              </a:solidFill>
              <a:effectLst>
                <a:outerShdw blurRad="38100" dist="38100" dir="2700000" algn="tl">
                  <a:srgbClr val="000000">
                    <a:alpha val="43137"/>
                  </a:srgbClr>
                </a:outerShdw>
              </a:effectLst>
              <a:latin typeface="+mn-ea"/>
              <a:ea typeface="+mn-ea"/>
              <a:cs typeface="Tahoma" pitchFamily="34" charset="0"/>
            </a:rPr>
            <a:t>内容推荐</a:t>
          </a:r>
          <a:endParaRPr lang="zh-CN" sz="1300" kern="1200" dirty="0">
            <a:solidFill>
              <a:srgbClr val="FF0000"/>
            </a:solidFill>
            <a:effectLst>
              <a:outerShdw blurRad="38100" dist="38100" dir="2700000" algn="tl">
                <a:srgbClr val="000000">
                  <a:alpha val="43137"/>
                </a:srgbClr>
              </a:outerShdw>
            </a:effectLst>
            <a:latin typeface="+mn-ea"/>
            <a:ea typeface="+mn-ea"/>
            <a:cs typeface="Tahoma" pitchFamily="34" charset="0"/>
          </a:endParaRPr>
        </a:p>
      </dsp:txBody>
      <dsp:txXfrm>
        <a:off x="2382816" y="3657051"/>
        <a:ext cx="1373113" cy="1306905"/>
      </dsp:txXfrm>
    </dsp:sp>
    <dsp:sp modelId="{18D77970-28BB-4EF0-A868-0F4CFEBAB0CA}">
      <dsp:nvSpPr>
        <dsp:cNvPr id="0" name=""/>
        <dsp:cNvSpPr/>
      </dsp:nvSpPr>
      <dsp:spPr>
        <a:xfrm>
          <a:off x="3803860" y="3657051"/>
          <a:ext cx="2059669" cy="1306905"/>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perspectiveFront" fov="2700000">
            <a:rot lat="20087995" lon="0" rev="0"/>
          </a:camera>
          <a:lightRig rig="threePt" dir="t">
            <a:rot lat="0" lon="0" rev="12702000"/>
          </a:lightRig>
        </a:scene3d>
      </dsp:spPr>
      <dsp:style>
        <a:lnRef idx="1">
          <a:schemeClr val="accent5"/>
        </a:lnRef>
        <a:fillRef idx="2">
          <a:schemeClr val="accent5"/>
        </a:fillRef>
        <a:effectRef idx="1">
          <a:schemeClr val="accent5"/>
        </a:effectRef>
        <a:fontRef idx="minor">
          <a:schemeClr val="dk1"/>
        </a:fontRef>
      </dsp:style>
      <dsp:txBody>
        <a:bodyPr spcFirstLastPara="0" vert="horz" wrap="square" lIns="0" tIns="0" rIns="0" bIns="0" numCol="1" spcCol="1270" anchor="ctr" anchorCtr="0">
          <a:noAutofit/>
        </a:bodyPr>
        <a:lstStyle/>
        <a:p>
          <a:pPr marL="114300" lvl="1" indent="-114300" algn="l" defTabSz="533400" rtl="0">
            <a:lnSpc>
              <a:spcPct val="90000"/>
            </a:lnSpc>
            <a:spcBef>
              <a:spcPct val="0"/>
            </a:spcBef>
            <a:spcAft>
              <a:spcPct val="15000"/>
            </a:spcAft>
            <a:buChar char="••"/>
          </a:pPr>
          <a:r>
            <a:rPr lang="zh-CN" altLang="en-US" sz="1200" b="1" kern="1200" dirty="0" smtClean="0">
              <a:effectLst/>
              <a:latin typeface="+mn-ea"/>
              <a:ea typeface="+mn-ea"/>
              <a:cs typeface="Tahoma" pitchFamily="34" charset="0"/>
            </a:rPr>
            <a:t>社会化推荐技术研究</a:t>
          </a:r>
          <a:endParaRPr lang="zh-CN" sz="1200" b="1" kern="1200" dirty="0">
            <a:effectLst/>
            <a:latin typeface="+mn-ea"/>
            <a:ea typeface="+mn-ea"/>
            <a:cs typeface="Tahoma" pitchFamily="34" charset="0"/>
          </a:endParaRPr>
        </a:p>
        <a:p>
          <a:pPr marL="114300" lvl="1" indent="-114300" algn="l" defTabSz="533400">
            <a:lnSpc>
              <a:spcPct val="90000"/>
            </a:lnSpc>
            <a:spcBef>
              <a:spcPct val="0"/>
            </a:spcBef>
            <a:spcAft>
              <a:spcPct val="15000"/>
            </a:spcAft>
            <a:buChar char="••"/>
          </a:pPr>
          <a:r>
            <a:rPr lang="zh-CN" altLang="en-US" sz="1200" b="1" kern="1200" dirty="0" smtClean="0">
              <a:effectLst/>
              <a:latin typeface="+mn-ea"/>
              <a:ea typeface="+mn-ea"/>
              <a:cs typeface="Tahoma" pitchFamily="34" charset="0"/>
            </a:rPr>
            <a:t>标签推荐技术研究</a:t>
          </a:r>
          <a:endParaRPr lang="zh-CN" altLang="en-US" sz="1200" b="1" kern="1200" dirty="0">
            <a:effectLst/>
            <a:latin typeface="+mn-ea"/>
            <a:ea typeface="+mn-ea"/>
            <a:cs typeface="Tahoma" pitchFamily="34" charset="0"/>
          </a:endParaRPr>
        </a:p>
      </dsp:txBody>
      <dsp:txXfrm>
        <a:off x="3803860" y="3657051"/>
        <a:ext cx="2059669" cy="130690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1B6E01-3C3B-42C2-973A-D4618ECC7340}" type="datetimeFigureOut">
              <a:rPr lang="zh-CN" altLang="en-US" smtClean="0"/>
              <a:pPr/>
              <a:t>2011/3/23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928CEF-A462-47A7-AA18-14876EE32CD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幻灯片图像占位符 1"/>
          <p:cNvSpPr>
            <a:spLocks noGrp="1" noRot="1" noChangeAspect="1" noTextEdit="1"/>
          </p:cNvSpPr>
          <p:nvPr>
            <p:ph type="sldImg"/>
          </p:nvPr>
        </p:nvSpPr>
        <p:spPr>
          <a:ln/>
        </p:spPr>
      </p:sp>
      <p:sp>
        <p:nvSpPr>
          <p:cNvPr id="178179" name="备注占位符 2"/>
          <p:cNvSpPr>
            <a:spLocks noGrp="1"/>
          </p:cNvSpPr>
          <p:nvPr>
            <p:ph type="body" idx="1"/>
          </p:nvPr>
        </p:nvSpPr>
        <p:spPr>
          <a:noFill/>
          <a:ln/>
        </p:spPr>
        <p:txBody>
          <a:bodyPr/>
          <a:lstStyle/>
          <a:p>
            <a:r>
              <a:rPr lang="en-US" altLang="zh-CN" smtClean="0">
                <a:latin typeface="Tahoma" pitchFamily="34" charset="0"/>
                <a:cs typeface="Tahoma" pitchFamily="34" charset="0"/>
              </a:rPr>
              <a:t>Provide cloud reading services such as online reading, digital lending, book annotation, book search, book recommendation, </a:t>
            </a:r>
          </a:p>
          <a:p>
            <a:endParaRPr lang="en-US" altLang="zh-CN" smtClean="0">
              <a:latin typeface="Tahoma" pitchFamily="34" charset="0"/>
              <a:cs typeface="Tahoma" pitchFamily="34" charset="0"/>
            </a:endParaRPr>
          </a:p>
          <a:p>
            <a:r>
              <a:rPr lang="en-US" altLang="zh-CN" smtClean="0">
                <a:latin typeface="Tahoma" pitchFamily="34" charset="0"/>
                <a:cs typeface="Tahoma" pitchFamily="34" charset="0"/>
              </a:rPr>
              <a:t>for popular resource-limited thin clients.</a:t>
            </a:r>
          </a:p>
          <a:p>
            <a:endParaRPr lang="zh-CN" altLang="en-US" smtClean="0">
              <a:latin typeface="Arial" charset="0"/>
              <a:cs typeface="Tahoma" pitchFamily="34" charset="0"/>
            </a:endParaRPr>
          </a:p>
        </p:txBody>
      </p:sp>
      <p:sp>
        <p:nvSpPr>
          <p:cNvPr id="178180" name="页眉占位符 3"/>
          <p:cNvSpPr>
            <a:spLocks noGrp="1"/>
          </p:cNvSpPr>
          <p:nvPr>
            <p:ph type="hdr" sz="quarter"/>
          </p:nvPr>
        </p:nvSpPr>
        <p:spPr/>
        <p:txBody>
          <a:bodyPr/>
          <a:lstStyle/>
          <a:p>
            <a:pPr>
              <a:defRPr/>
            </a:pPr>
            <a:r>
              <a:rPr lang="en-US" altLang="zh-CN" smtClean="0">
                <a:latin typeface="Arial" charset="0"/>
              </a:rPr>
              <a:t>An IBM Proof of Technology</a:t>
            </a:r>
          </a:p>
        </p:txBody>
      </p:sp>
      <p:sp>
        <p:nvSpPr>
          <p:cNvPr id="178181" name="页脚占位符 4"/>
          <p:cNvSpPr>
            <a:spLocks noGrp="1"/>
          </p:cNvSpPr>
          <p:nvPr>
            <p:ph type="ftr" sz="quarter" idx="4"/>
          </p:nvPr>
        </p:nvSpPr>
        <p:spPr/>
        <p:txBody>
          <a:bodyPr/>
          <a:lstStyle/>
          <a:p>
            <a:pPr>
              <a:defRPr/>
            </a:pPr>
            <a:r>
              <a:rPr lang="en-US" altLang="zh-CN" smtClean="0">
                <a:latin typeface="Arial" charset="0"/>
              </a:rPr>
              <a:t>Discovering the value of IBM Workplace Forms - Technical Overview</a:t>
            </a:r>
          </a:p>
        </p:txBody>
      </p:sp>
      <p:sp>
        <p:nvSpPr>
          <p:cNvPr id="178182" name="灯片编号占位符 5"/>
          <p:cNvSpPr>
            <a:spLocks noGrp="1"/>
          </p:cNvSpPr>
          <p:nvPr>
            <p:ph type="sldNum" sz="quarter" idx="5"/>
          </p:nvPr>
        </p:nvSpPr>
        <p:spPr/>
        <p:txBody>
          <a:bodyPr/>
          <a:lstStyle/>
          <a:p>
            <a:pPr>
              <a:defRPr/>
            </a:pPr>
            <a:fld id="{5B6D326B-04A8-4A04-BE44-35F835A4BB5B}" type="slidenum">
              <a:rPr lang="en-US" altLang="zh-CN" smtClean="0">
                <a:latin typeface="Arial" charset="0"/>
              </a:rPr>
              <a:pPr>
                <a:defRPr/>
              </a:pPr>
              <a:t>4</a:t>
            </a:fld>
            <a:endParaRPr lang="en-US" altLang="zh-CN"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幻灯片图像占位符 1"/>
          <p:cNvSpPr>
            <a:spLocks noGrp="1" noRot="1" noChangeAspect="1" noTextEdit="1"/>
          </p:cNvSpPr>
          <p:nvPr>
            <p:ph type="sldImg"/>
          </p:nvPr>
        </p:nvSpPr>
        <p:spPr>
          <a:noFill/>
          <a:ln w="12700"/>
        </p:spPr>
      </p:sp>
      <p:sp>
        <p:nvSpPr>
          <p:cNvPr id="3" name="备注占位符 2"/>
          <p:cNvSpPr>
            <a:spLocks noGrp="1"/>
          </p:cNvSpPr>
          <p:nvPr>
            <p:ph type="body" idx="1"/>
          </p:nvPr>
        </p:nvSpPr>
        <p:spPr/>
        <p:txBody>
          <a:bodyPr>
            <a:normAutofit/>
          </a:bodyPr>
          <a:lstStyle/>
          <a:p>
            <a:pPr>
              <a:defRPr/>
            </a:pPr>
            <a:r>
              <a:rPr lang="zh-CN" altLang="en-US" dirty="0" smtClean="0"/>
              <a:t>阅读器中读者索引，</a:t>
            </a:r>
            <a:endParaRPr lang="en-US" altLang="zh-CN" dirty="0" smtClean="0"/>
          </a:p>
          <a:p>
            <a:pPr marL="469830" indent="-469830">
              <a:spcBef>
                <a:spcPct val="20000"/>
              </a:spcBef>
              <a:buClr>
                <a:schemeClr val="accent2"/>
              </a:buClr>
              <a:buFont typeface="Wingdings" pitchFamily="2" charset="2"/>
              <a:buChar char="o"/>
              <a:defRPr/>
            </a:pPr>
            <a:r>
              <a:rPr lang="zh-CN" altLang="en-US" kern="0" dirty="0" smtClean="0">
                <a:latin typeface="+mn-lt"/>
              </a:rPr>
              <a:t>仅显示某个读者在当前页上的评注</a:t>
            </a:r>
            <a:endParaRPr lang="en-US" altLang="zh-CN" kern="0" dirty="0" smtClean="0">
              <a:latin typeface="+mn-lt"/>
            </a:endParaRPr>
          </a:p>
          <a:p>
            <a:pPr marL="469830" indent="-469830">
              <a:spcBef>
                <a:spcPct val="20000"/>
              </a:spcBef>
              <a:buClr>
                <a:schemeClr val="accent2"/>
              </a:buClr>
              <a:buFont typeface="Wingdings" pitchFamily="2" charset="2"/>
              <a:buChar char="o"/>
              <a:defRPr/>
            </a:pPr>
            <a:r>
              <a:rPr lang="zh-CN" altLang="en-US" kern="0" dirty="0" smtClean="0">
                <a:latin typeface="+mn-lt"/>
              </a:rPr>
              <a:t>浏览某个读者在本书中的所有评注</a:t>
            </a:r>
          </a:p>
          <a:p>
            <a:pPr>
              <a:defRPr/>
            </a:pPr>
            <a:endParaRPr lang="zh-CN" altLang="en-US" dirty="0"/>
          </a:p>
        </p:txBody>
      </p:sp>
      <p:sp>
        <p:nvSpPr>
          <p:cNvPr id="187396" name="灯片编号占位符 3"/>
          <p:cNvSpPr>
            <a:spLocks noGrp="1"/>
          </p:cNvSpPr>
          <p:nvPr>
            <p:ph type="sldNum" sz="quarter" idx="5"/>
          </p:nvPr>
        </p:nvSpPr>
        <p:spPr/>
        <p:txBody>
          <a:bodyPr/>
          <a:lstStyle/>
          <a:p>
            <a:pPr>
              <a:defRPr/>
            </a:pPr>
            <a:fld id="{30673AE0-4AAD-4335-9B0A-70C332BD96AA}" type="slidenum">
              <a:rPr lang="zh-CN" altLang="en-US" smtClean="0">
                <a:latin typeface="Arial" charset="0"/>
              </a:rPr>
              <a:pPr>
                <a:defRPr/>
              </a:pPr>
              <a:t>17</a:t>
            </a:fld>
            <a:endParaRPr lang="zh-CN"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幻灯片图像占位符 1"/>
          <p:cNvSpPr>
            <a:spLocks noGrp="1" noRot="1" noChangeAspect="1" noTextEdit="1"/>
          </p:cNvSpPr>
          <p:nvPr>
            <p:ph type="sldImg"/>
          </p:nvPr>
        </p:nvSpPr>
        <p:spPr>
          <a:noFill/>
          <a:ln w="12700"/>
        </p:spPr>
      </p:sp>
      <p:sp>
        <p:nvSpPr>
          <p:cNvPr id="188419" name="备注占位符 2"/>
          <p:cNvSpPr>
            <a:spLocks noGrp="1"/>
          </p:cNvSpPr>
          <p:nvPr>
            <p:ph type="body" idx="1"/>
          </p:nvPr>
        </p:nvSpPr>
        <p:spPr>
          <a:noFill/>
          <a:ln/>
        </p:spPr>
        <p:txBody>
          <a:bodyPr/>
          <a:lstStyle/>
          <a:p>
            <a:pPr marL="178134" lvl="2"/>
            <a:r>
              <a:rPr lang="en-US" altLang="zh-CN" dirty="0" smtClean="0">
                <a:latin typeface="Arial" charset="0"/>
                <a:cs typeface="Arial" charset="0"/>
              </a:rPr>
              <a:t>We don’t encourage users say something not related to the books</a:t>
            </a:r>
          </a:p>
          <a:p>
            <a:endParaRPr lang="en-US" altLang="zh-CN" dirty="0" smtClean="0">
              <a:latin typeface="Arial" charset="0"/>
              <a:cs typeface="Arial" charset="0"/>
            </a:endParaRPr>
          </a:p>
          <a:p>
            <a:endParaRPr lang="zh-CN" altLang="en-US" dirty="0" smtClean="0">
              <a:latin typeface="Arial" charset="0"/>
              <a:cs typeface="Arial" charset="0"/>
            </a:endParaRPr>
          </a:p>
        </p:txBody>
      </p:sp>
      <p:sp>
        <p:nvSpPr>
          <p:cNvPr id="188420" name="灯片编号占位符 3"/>
          <p:cNvSpPr>
            <a:spLocks noGrp="1"/>
          </p:cNvSpPr>
          <p:nvPr>
            <p:ph type="sldNum" sz="quarter" idx="5"/>
          </p:nvPr>
        </p:nvSpPr>
        <p:spPr/>
        <p:txBody>
          <a:bodyPr/>
          <a:lstStyle/>
          <a:p>
            <a:pPr>
              <a:defRPr/>
            </a:pPr>
            <a:fld id="{7A4BE43C-502B-469F-A83D-C0429D375032}" type="slidenum">
              <a:rPr lang="zh-CN" altLang="en-US" smtClean="0">
                <a:latin typeface="Arial" charset="0"/>
              </a:rPr>
              <a:pPr>
                <a:defRPr/>
              </a:pPr>
              <a:t>18</a:t>
            </a:fld>
            <a:endParaRPr lang="zh-CN"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幻灯片图像占位符 1"/>
          <p:cNvSpPr>
            <a:spLocks noGrp="1" noRot="1" noChangeAspect="1" noTextEdit="1"/>
          </p:cNvSpPr>
          <p:nvPr>
            <p:ph type="sldImg"/>
          </p:nvPr>
        </p:nvSpPr>
        <p:spPr>
          <a:noFill/>
          <a:ln/>
        </p:spPr>
      </p:sp>
      <p:sp>
        <p:nvSpPr>
          <p:cNvPr id="77827" name="备注占位符 2"/>
          <p:cNvSpPr>
            <a:spLocks noGrp="1"/>
          </p:cNvSpPr>
          <p:nvPr>
            <p:ph type="body" idx="1"/>
          </p:nvPr>
        </p:nvSpPr>
        <p:spPr/>
        <p:txBody>
          <a:bodyPr/>
          <a:lstStyle/>
          <a:p>
            <a:pPr>
              <a:spcBef>
                <a:spcPct val="0"/>
              </a:spcBef>
              <a:defRPr/>
            </a:pPr>
            <a:r>
              <a:rPr lang="zh-CN" altLang="en-US" dirty="0" smtClean="0"/>
              <a:t>他人公开页面</a:t>
            </a:r>
            <a:endParaRPr lang="en-US" altLang="zh-CN" dirty="0" smtClean="0"/>
          </a:p>
          <a:p>
            <a:pPr marL="469830" indent="-469830">
              <a:spcBef>
                <a:spcPct val="20000"/>
              </a:spcBef>
              <a:buClr>
                <a:schemeClr val="accent2"/>
              </a:buClr>
              <a:buFont typeface="Wingdings" pitchFamily="2" charset="2"/>
              <a:buChar char="o"/>
              <a:defRPr/>
            </a:pPr>
            <a:r>
              <a:rPr lang="zh-CN" altLang="en-US" kern="0" dirty="0" smtClean="0">
                <a:latin typeface="+mn-lt"/>
              </a:rPr>
              <a:t>关注其他读者的动态（</a:t>
            </a:r>
            <a:r>
              <a:rPr lang="zh-CN" altLang="en-US" dirty="0" smtClean="0">
                <a:latin typeface="+mn-lt"/>
              </a:rPr>
              <a:t>在改）</a:t>
            </a:r>
          </a:p>
          <a:p>
            <a:pPr marL="469830" indent="-469830">
              <a:spcBef>
                <a:spcPct val="20000"/>
              </a:spcBef>
              <a:buClr>
                <a:schemeClr val="accent2"/>
              </a:buClr>
              <a:buFont typeface="Wingdings" pitchFamily="2" charset="2"/>
              <a:buChar char="o"/>
              <a:defRPr/>
            </a:pPr>
            <a:endParaRPr lang="zh-CN" altLang="en-US" kern="0" dirty="0" smtClean="0">
              <a:latin typeface="+mn-lt"/>
            </a:endParaRPr>
          </a:p>
          <a:p>
            <a:pPr>
              <a:spcBef>
                <a:spcPct val="0"/>
              </a:spcBef>
              <a:defRPr/>
            </a:pPr>
            <a:endParaRPr lang="en-US" altLang="zh-CN" dirty="0" smtClean="0"/>
          </a:p>
          <a:p>
            <a:pPr>
              <a:spcBef>
                <a:spcPct val="0"/>
              </a:spcBef>
              <a:defRPr/>
            </a:pPr>
            <a:endParaRPr lang="zh-CN" altLang="en-US" dirty="0" smtClean="0"/>
          </a:p>
        </p:txBody>
      </p:sp>
      <p:sp>
        <p:nvSpPr>
          <p:cNvPr id="189444" name="灯片编号占位符 3"/>
          <p:cNvSpPr>
            <a:spLocks noGrp="1"/>
          </p:cNvSpPr>
          <p:nvPr>
            <p:ph type="sldNum" sz="quarter" idx="5"/>
          </p:nvPr>
        </p:nvSpPr>
        <p:spPr/>
        <p:txBody>
          <a:bodyPr/>
          <a:lstStyle/>
          <a:p>
            <a:pPr>
              <a:defRPr/>
            </a:pPr>
            <a:fld id="{F503811F-9647-4C39-9864-56ECD2F21704}" type="slidenum">
              <a:rPr lang="zh-CN" altLang="en-US" smtClean="0">
                <a:latin typeface="Arial" charset="0"/>
              </a:rPr>
              <a:pPr>
                <a:defRPr/>
              </a:pPr>
              <a:t>19</a:t>
            </a:fld>
            <a:endParaRPr lang="zh-CN"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幻灯片图像占位符 1"/>
          <p:cNvSpPr>
            <a:spLocks noGrp="1" noRot="1" noChangeAspect="1" noTextEdit="1"/>
          </p:cNvSpPr>
          <p:nvPr>
            <p:ph type="sldImg"/>
          </p:nvPr>
        </p:nvSpPr>
        <p:spPr>
          <a:noFill/>
          <a:ln w="12700"/>
        </p:spPr>
      </p:sp>
      <p:sp>
        <p:nvSpPr>
          <p:cNvPr id="3" name="备注占位符 2"/>
          <p:cNvSpPr>
            <a:spLocks noGrp="1"/>
          </p:cNvSpPr>
          <p:nvPr>
            <p:ph type="body" idx="1"/>
          </p:nvPr>
        </p:nvSpPr>
        <p:spPr/>
        <p:txBody>
          <a:bodyPr>
            <a:normAutofit/>
          </a:bodyPr>
          <a:lstStyle/>
          <a:p>
            <a:pPr>
              <a:defRPr/>
            </a:pPr>
            <a:r>
              <a:rPr lang="zh-CN" altLang="en-US" dirty="0" smtClean="0"/>
              <a:t>我的主页</a:t>
            </a:r>
            <a:endParaRPr lang="en-US" altLang="zh-CN" dirty="0" smtClean="0"/>
          </a:p>
          <a:p>
            <a:pPr marL="469830" indent="-469830">
              <a:spcBef>
                <a:spcPct val="20000"/>
              </a:spcBef>
              <a:buClr>
                <a:schemeClr val="accent2"/>
              </a:buClr>
              <a:buFont typeface="Wingdings" pitchFamily="2" charset="2"/>
              <a:buChar char="o"/>
              <a:defRPr/>
            </a:pPr>
            <a:r>
              <a:rPr lang="zh-CN" altLang="en-US" kern="0" dirty="0" smtClean="0">
                <a:latin typeface="+mn-lt"/>
              </a:rPr>
              <a:t>我和我关注的人的动态时间线</a:t>
            </a:r>
            <a:endParaRPr lang="en-US" altLang="zh-CN" kern="0" dirty="0" smtClean="0">
              <a:latin typeface="+mn-lt"/>
            </a:endParaRPr>
          </a:p>
          <a:p>
            <a:pPr marL="469830" indent="-469830">
              <a:spcBef>
                <a:spcPct val="20000"/>
              </a:spcBef>
              <a:buClr>
                <a:schemeClr val="accent2"/>
              </a:buClr>
              <a:buFont typeface="Wingdings" pitchFamily="2" charset="2"/>
              <a:buChar char="o"/>
              <a:defRPr/>
            </a:pPr>
            <a:r>
              <a:rPr lang="zh-CN" altLang="en-US" dirty="0" smtClean="0">
                <a:latin typeface="+mn-lt"/>
              </a:rPr>
              <a:t>分享</a:t>
            </a:r>
            <a:r>
              <a:rPr lang="en-US" altLang="zh-CN" dirty="0" smtClean="0">
                <a:latin typeface="+mn-lt"/>
              </a:rPr>
              <a:t>\</a:t>
            </a:r>
            <a:r>
              <a:rPr lang="zh-CN" altLang="en-US" dirty="0" smtClean="0">
                <a:latin typeface="+mn-lt"/>
              </a:rPr>
              <a:t>回复他人微型评注</a:t>
            </a:r>
            <a:endParaRPr lang="zh-CN" altLang="en-US" kern="0" dirty="0" smtClean="0">
              <a:latin typeface="+mn-lt"/>
            </a:endParaRPr>
          </a:p>
          <a:p>
            <a:pPr>
              <a:defRPr/>
            </a:pPr>
            <a:endParaRPr lang="en-US" altLang="zh-CN" dirty="0" smtClean="0"/>
          </a:p>
          <a:p>
            <a:pPr>
              <a:defRPr/>
            </a:pPr>
            <a:endParaRPr lang="zh-CN" altLang="en-US" dirty="0"/>
          </a:p>
        </p:txBody>
      </p:sp>
      <p:sp>
        <p:nvSpPr>
          <p:cNvPr id="190468" name="灯片编号占位符 3"/>
          <p:cNvSpPr>
            <a:spLocks noGrp="1"/>
          </p:cNvSpPr>
          <p:nvPr>
            <p:ph type="sldNum" sz="quarter" idx="5"/>
          </p:nvPr>
        </p:nvSpPr>
        <p:spPr/>
        <p:txBody>
          <a:bodyPr/>
          <a:lstStyle/>
          <a:p>
            <a:pPr>
              <a:defRPr/>
            </a:pPr>
            <a:fld id="{464E2A05-DC65-47EC-80CE-7D9724BC4E42}" type="slidenum">
              <a:rPr lang="zh-CN" altLang="en-US" smtClean="0">
                <a:latin typeface="Arial" charset="0"/>
              </a:rPr>
              <a:pPr>
                <a:defRPr/>
              </a:pPr>
              <a:t>20</a:t>
            </a:fld>
            <a:endParaRPr lang="zh-CN"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幻灯片图像占位符 1"/>
          <p:cNvSpPr>
            <a:spLocks noGrp="1" noRot="1" noChangeAspect="1" noTextEdit="1"/>
          </p:cNvSpPr>
          <p:nvPr>
            <p:ph type="sldImg"/>
          </p:nvPr>
        </p:nvSpPr>
        <p:spPr>
          <a:noFill/>
          <a:ln/>
        </p:spPr>
      </p:sp>
      <p:sp>
        <p:nvSpPr>
          <p:cNvPr id="179203" name="备注占位符 2"/>
          <p:cNvSpPr>
            <a:spLocks noGrp="1"/>
          </p:cNvSpPr>
          <p:nvPr>
            <p:ph type="body" idx="1"/>
          </p:nvPr>
        </p:nvSpPr>
        <p:spPr>
          <a:noFill/>
          <a:ln/>
        </p:spPr>
        <p:txBody>
          <a:bodyPr/>
          <a:lstStyle/>
          <a:p>
            <a:r>
              <a:rPr lang="en-US" altLang="zh-CN" smtClean="0">
                <a:latin typeface="Arial" charset="0"/>
                <a:cs typeface="Arial" charset="0"/>
              </a:rPr>
              <a:t>The key module of CADAL digital lending system is the DRM module based on encryption/decryption techniques</a:t>
            </a:r>
          </a:p>
        </p:txBody>
      </p:sp>
      <p:sp>
        <p:nvSpPr>
          <p:cNvPr id="179204" name="灯片编号占位符 3"/>
          <p:cNvSpPr>
            <a:spLocks noGrp="1"/>
          </p:cNvSpPr>
          <p:nvPr>
            <p:ph type="sldNum" sz="quarter" idx="5"/>
          </p:nvPr>
        </p:nvSpPr>
        <p:spPr/>
        <p:txBody>
          <a:bodyPr/>
          <a:lstStyle/>
          <a:p>
            <a:pPr>
              <a:defRPr/>
            </a:pPr>
            <a:fld id="{7C4ABD1D-CAD9-4D91-8946-9654133F9482}" type="slidenum">
              <a:rPr lang="zh-CN" altLang="en-US" smtClean="0">
                <a:latin typeface="Arial" charset="0"/>
              </a:rPr>
              <a:pPr>
                <a:defRPr/>
              </a:pPr>
              <a:t>8</a:t>
            </a:fld>
            <a:endParaRPr lang="zh-CN"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幻灯片图像占位符 1"/>
          <p:cNvSpPr>
            <a:spLocks noGrp="1" noRot="1" noChangeAspect="1" noTextEdit="1"/>
          </p:cNvSpPr>
          <p:nvPr>
            <p:ph type="sldImg"/>
          </p:nvPr>
        </p:nvSpPr>
        <p:spPr>
          <a:noFill/>
          <a:ln/>
        </p:spPr>
      </p:sp>
      <p:sp>
        <p:nvSpPr>
          <p:cNvPr id="180227" name="备注占位符 2"/>
          <p:cNvSpPr>
            <a:spLocks noGrp="1"/>
          </p:cNvSpPr>
          <p:nvPr>
            <p:ph type="body" idx="1"/>
          </p:nvPr>
        </p:nvSpPr>
        <p:spPr>
          <a:noFill/>
          <a:ln/>
        </p:spPr>
        <p:txBody>
          <a:bodyPr/>
          <a:lstStyle/>
          <a:p>
            <a:pPr marL="0" lvl="1">
              <a:spcBef>
                <a:spcPct val="0"/>
              </a:spcBef>
            </a:pPr>
            <a:r>
              <a:rPr lang="en-US" altLang="zh-CN" sz="2000" dirty="0">
                <a:latin typeface="Arial" charset="0"/>
                <a:cs typeface="Arial" charset="0"/>
              </a:rPr>
              <a:t>Model the book lending service of physical library:</a:t>
            </a:r>
          </a:p>
          <a:p>
            <a:pPr marL="0" lvl="1">
              <a:spcBef>
                <a:spcPct val="0"/>
              </a:spcBef>
            </a:pPr>
            <a:endParaRPr lang="en-US" altLang="zh-CN" sz="2000" dirty="0">
              <a:latin typeface="Arial" charset="0"/>
              <a:cs typeface="Arial" charset="0"/>
            </a:endParaRPr>
          </a:p>
          <a:p>
            <a:pPr marL="0" lvl="1">
              <a:spcBef>
                <a:spcPct val="0"/>
              </a:spcBef>
            </a:pPr>
            <a:r>
              <a:rPr lang="en-US" altLang="zh-CN" sz="1600" dirty="0">
                <a:solidFill>
                  <a:srgbClr val="3366FF"/>
                </a:solidFill>
                <a:latin typeface="Arial" charset="0"/>
                <a:cs typeface="Arial" charset="0"/>
              </a:rPr>
              <a:t>utilizing the easy-to-split characteristics</a:t>
            </a:r>
            <a:endParaRPr lang="en-US" altLang="zh-CN" dirty="0" smtClean="0">
              <a:solidFill>
                <a:srgbClr val="3366FF"/>
              </a:solidFill>
              <a:latin typeface="Arial" charset="0"/>
              <a:cs typeface="Arial" charset="0"/>
            </a:endParaRPr>
          </a:p>
          <a:p>
            <a:pPr>
              <a:spcBef>
                <a:spcPct val="0"/>
              </a:spcBef>
            </a:pPr>
            <a:endParaRPr lang="en-US" altLang="zh-CN" dirty="0" smtClean="0">
              <a:latin typeface="Arial" charset="0"/>
              <a:cs typeface="Arial" charset="0"/>
            </a:endParaRPr>
          </a:p>
          <a:p>
            <a:pPr>
              <a:spcBef>
                <a:spcPct val="0"/>
              </a:spcBef>
            </a:pPr>
            <a:r>
              <a:rPr lang="zh-CN" altLang="en-US" dirty="0" smtClean="0">
                <a:latin typeface="Arial" charset="0"/>
                <a:cs typeface="Arial" charset="0"/>
              </a:rPr>
              <a:t>按章借书</a:t>
            </a:r>
            <a:endParaRPr lang="en-US" altLang="zh-CN" dirty="0" smtClean="0">
              <a:latin typeface="Arial" charset="0"/>
              <a:cs typeface="Arial" charset="0"/>
            </a:endParaRPr>
          </a:p>
          <a:p>
            <a:pPr>
              <a:spcBef>
                <a:spcPct val="0"/>
              </a:spcBef>
            </a:pPr>
            <a:r>
              <a:rPr lang="zh-CN" altLang="en-US" dirty="0" smtClean="0">
                <a:latin typeface="Arial" charset="0"/>
                <a:cs typeface="Arial" charset="0"/>
              </a:rPr>
              <a:t>每个章节后：</a:t>
            </a:r>
            <a:endParaRPr lang="en-US" altLang="zh-CN" dirty="0" smtClean="0">
              <a:latin typeface="Arial" charset="0"/>
              <a:cs typeface="Arial" charset="0"/>
            </a:endParaRPr>
          </a:p>
          <a:p>
            <a:pPr>
              <a:spcBef>
                <a:spcPct val="0"/>
              </a:spcBef>
            </a:pPr>
            <a:r>
              <a:rPr lang="zh-CN" altLang="en-US" dirty="0" smtClean="0">
                <a:latin typeface="Arial" charset="0"/>
                <a:cs typeface="Arial" charset="0"/>
              </a:rPr>
              <a:t>     如果该章无人借阅</a:t>
            </a:r>
            <a:r>
              <a:rPr lang="en-US" altLang="zh-CN" dirty="0" smtClean="0">
                <a:latin typeface="Arial" charset="0"/>
                <a:cs typeface="Arial" charset="0"/>
              </a:rPr>
              <a:t>,</a:t>
            </a:r>
            <a:r>
              <a:rPr lang="zh-CN" altLang="en-US" dirty="0" smtClean="0">
                <a:latin typeface="Arial" charset="0"/>
                <a:cs typeface="Arial" charset="0"/>
              </a:rPr>
              <a:t> 显示</a:t>
            </a:r>
            <a:r>
              <a:rPr lang="en-US" altLang="zh-CN" dirty="0" smtClean="0">
                <a:latin typeface="Arial" charset="0"/>
                <a:cs typeface="Arial" charset="0"/>
              </a:rPr>
              <a:t>”</a:t>
            </a:r>
            <a:r>
              <a:rPr lang="zh-CN" altLang="en-US" dirty="0" smtClean="0">
                <a:latin typeface="Arial" charset="0"/>
                <a:cs typeface="Arial" charset="0"/>
              </a:rPr>
              <a:t>试读</a:t>
            </a:r>
            <a:r>
              <a:rPr lang="en-US" altLang="zh-CN" dirty="0" smtClean="0">
                <a:latin typeface="Arial" charset="0"/>
                <a:cs typeface="Arial" charset="0"/>
              </a:rPr>
              <a:t>”|”</a:t>
            </a:r>
            <a:r>
              <a:rPr lang="zh-CN" altLang="en-US" dirty="0" smtClean="0">
                <a:latin typeface="Arial" charset="0"/>
                <a:cs typeface="Arial" charset="0"/>
              </a:rPr>
              <a:t>借阅</a:t>
            </a:r>
            <a:r>
              <a:rPr lang="en-US" altLang="zh-CN" dirty="0" smtClean="0">
                <a:latin typeface="Arial" charset="0"/>
                <a:cs typeface="Arial" charset="0"/>
              </a:rPr>
              <a:t>”</a:t>
            </a:r>
          </a:p>
          <a:p>
            <a:pPr>
              <a:spcBef>
                <a:spcPct val="0"/>
              </a:spcBef>
            </a:pPr>
            <a:r>
              <a:rPr lang="zh-CN" altLang="en-US" dirty="0" smtClean="0">
                <a:latin typeface="Arial" charset="0"/>
                <a:cs typeface="Arial" charset="0"/>
              </a:rPr>
              <a:t>     如果该章自己拥有</a:t>
            </a:r>
            <a:r>
              <a:rPr lang="en-US" altLang="zh-CN" dirty="0" smtClean="0">
                <a:latin typeface="Arial" charset="0"/>
                <a:cs typeface="Arial" charset="0"/>
              </a:rPr>
              <a:t>,</a:t>
            </a:r>
            <a:r>
              <a:rPr lang="zh-CN" altLang="en-US" dirty="0" smtClean="0">
                <a:latin typeface="Arial" charset="0"/>
                <a:cs typeface="Arial" charset="0"/>
              </a:rPr>
              <a:t> 显示</a:t>
            </a:r>
            <a:r>
              <a:rPr lang="en-US" altLang="zh-CN" dirty="0" smtClean="0">
                <a:latin typeface="Arial" charset="0"/>
                <a:cs typeface="Arial" charset="0"/>
              </a:rPr>
              <a:t>”</a:t>
            </a:r>
            <a:r>
              <a:rPr lang="zh-CN" altLang="en-US" dirty="0" smtClean="0">
                <a:latin typeface="Arial" charset="0"/>
                <a:cs typeface="Arial" charset="0"/>
              </a:rPr>
              <a:t>观看</a:t>
            </a:r>
            <a:r>
              <a:rPr lang="en-US" altLang="zh-CN" dirty="0" smtClean="0">
                <a:latin typeface="Arial" charset="0"/>
                <a:cs typeface="Arial" charset="0"/>
              </a:rPr>
              <a:t>”|”</a:t>
            </a:r>
            <a:r>
              <a:rPr lang="zh-CN" altLang="en-US" dirty="0" smtClean="0">
                <a:latin typeface="Arial" charset="0"/>
                <a:cs typeface="Arial" charset="0"/>
              </a:rPr>
              <a:t>归还</a:t>
            </a:r>
            <a:r>
              <a:rPr lang="en-US" altLang="zh-CN" dirty="0" smtClean="0">
                <a:latin typeface="Arial" charset="0"/>
                <a:cs typeface="Arial" charset="0"/>
              </a:rPr>
              <a:t>”</a:t>
            </a:r>
          </a:p>
          <a:p>
            <a:pPr>
              <a:spcBef>
                <a:spcPct val="0"/>
              </a:spcBef>
            </a:pPr>
            <a:r>
              <a:rPr lang="zh-CN" altLang="en-US" dirty="0" smtClean="0">
                <a:latin typeface="Arial" charset="0"/>
                <a:cs typeface="Arial" charset="0"/>
              </a:rPr>
              <a:t>     如果该章他人阅读</a:t>
            </a:r>
            <a:r>
              <a:rPr lang="en-US" altLang="zh-CN" dirty="0" smtClean="0">
                <a:latin typeface="Arial" charset="0"/>
                <a:cs typeface="Arial" charset="0"/>
              </a:rPr>
              <a:t>,</a:t>
            </a:r>
            <a:r>
              <a:rPr lang="zh-CN" altLang="en-US" dirty="0" smtClean="0">
                <a:latin typeface="Arial" charset="0"/>
                <a:cs typeface="Arial" charset="0"/>
              </a:rPr>
              <a:t> 显示</a:t>
            </a:r>
            <a:r>
              <a:rPr lang="en-US" altLang="zh-CN" dirty="0" smtClean="0">
                <a:latin typeface="Arial" charset="0"/>
                <a:cs typeface="Arial" charset="0"/>
              </a:rPr>
              <a:t>”</a:t>
            </a:r>
            <a:r>
              <a:rPr lang="zh-CN" altLang="en-US" dirty="0" smtClean="0">
                <a:latin typeface="Arial" charset="0"/>
                <a:cs typeface="Arial" charset="0"/>
              </a:rPr>
              <a:t>试读</a:t>
            </a:r>
            <a:r>
              <a:rPr lang="en-US" altLang="zh-CN" dirty="0" smtClean="0">
                <a:latin typeface="Arial" charset="0"/>
                <a:cs typeface="Arial" charset="0"/>
              </a:rPr>
              <a:t>”|”</a:t>
            </a:r>
            <a:r>
              <a:rPr lang="zh-CN" altLang="en-US" dirty="0" smtClean="0">
                <a:latin typeface="Arial" charset="0"/>
                <a:cs typeface="Arial" charset="0"/>
              </a:rPr>
              <a:t>预约</a:t>
            </a:r>
            <a:r>
              <a:rPr lang="en-US" altLang="zh-CN" dirty="0" smtClean="0">
                <a:latin typeface="Arial" charset="0"/>
                <a:cs typeface="Arial" charset="0"/>
              </a:rPr>
              <a:t>”(</a:t>
            </a:r>
            <a:r>
              <a:rPr lang="zh-CN" altLang="en-US" dirty="0" smtClean="0">
                <a:latin typeface="Arial" charset="0"/>
                <a:cs typeface="Arial" charset="0"/>
              </a:rPr>
              <a:t>加入预约图书</a:t>
            </a:r>
            <a:r>
              <a:rPr lang="en-US" altLang="zh-CN" dirty="0" smtClean="0">
                <a:latin typeface="Arial" charset="0"/>
                <a:cs typeface="Arial" charset="0"/>
              </a:rPr>
              <a:t>),”</a:t>
            </a:r>
            <a:r>
              <a:rPr lang="zh-CN" altLang="en-US" dirty="0" smtClean="0">
                <a:latin typeface="Arial" charset="0"/>
                <a:cs typeface="Arial" charset="0"/>
              </a:rPr>
              <a:t>申请转借</a:t>
            </a:r>
            <a:r>
              <a:rPr lang="en-US" altLang="zh-CN" dirty="0" smtClean="0">
                <a:latin typeface="Arial" charset="0"/>
                <a:cs typeface="Arial" charset="0"/>
              </a:rPr>
              <a:t>”</a:t>
            </a:r>
          </a:p>
          <a:p>
            <a:pPr>
              <a:spcBef>
                <a:spcPct val="0"/>
              </a:spcBef>
            </a:pPr>
            <a:r>
              <a:rPr lang="zh-CN" altLang="en-US" dirty="0" smtClean="0">
                <a:latin typeface="Arial" charset="0"/>
                <a:cs typeface="Arial" charset="0"/>
              </a:rPr>
              <a:t>     </a:t>
            </a:r>
            <a:endParaRPr lang="en-US" altLang="zh-CN" dirty="0" smtClean="0">
              <a:latin typeface="Arial" charset="0"/>
              <a:cs typeface="Arial" charset="0"/>
            </a:endParaRPr>
          </a:p>
        </p:txBody>
      </p:sp>
      <p:sp>
        <p:nvSpPr>
          <p:cNvPr id="180228" name="灯片编号占位符 3"/>
          <p:cNvSpPr>
            <a:spLocks noGrp="1"/>
          </p:cNvSpPr>
          <p:nvPr>
            <p:ph type="sldNum" sz="quarter" idx="5"/>
          </p:nvPr>
        </p:nvSpPr>
        <p:spPr/>
        <p:txBody>
          <a:bodyPr/>
          <a:lstStyle/>
          <a:p>
            <a:pPr>
              <a:defRPr/>
            </a:pPr>
            <a:fld id="{B9EC776D-56F3-4B0A-9699-506CB0AAC9D7}" type="slidenum">
              <a:rPr lang="zh-CN" altLang="en-US" smtClean="0">
                <a:latin typeface="Arial" charset="0"/>
              </a:rPr>
              <a:pPr>
                <a:defRPr/>
              </a:pPr>
              <a:t>9</a:t>
            </a:fld>
            <a:endParaRPr lang="zh-CN"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幻灯片图像占位符 1"/>
          <p:cNvSpPr>
            <a:spLocks noGrp="1" noRot="1" noChangeAspect="1" noTextEdit="1"/>
          </p:cNvSpPr>
          <p:nvPr>
            <p:ph type="sldImg"/>
          </p:nvPr>
        </p:nvSpPr>
        <p:spPr>
          <a:noFill/>
          <a:ln w="12700"/>
        </p:spPr>
      </p:sp>
      <p:sp>
        <p:nvSpPr>
          <p:cNvPr id="181251" name="备注占位符 2"/>
          <p:cNvSpPr>
            <a:spLocks noGrp="1"/>
          </p:cNvSpPr>
          <p:nvPr>
            <p:ph type="body" idx="1"/>
          </p:nvPr>
        </p:nvSpPr>
        <p:spPr>
          <a:noFill/>
          <a:ln/>
        </p:spPr>
        <p:txBody>
          <a:bodyPr/>
          <a:lstStyle/>
          <a:p>
            <a:r>
              <a:rPr lang="zh-CN" altLang="en-US" smtClean="0">
                <a:latin typeface="Arial" charset="0"/>
                <a:cs typeface="Arial" charset="0"/>
              </a:rPr>
              <a:t>按章试读</a:t>
            </a:r>
          </a:p>
        </p:txBody>
      </p:sp>
      <p:sp>
        <p:nvSpPr>
          <p:cNvPr id="181252" name="灯片编号占位符 3"/>
          <p:cNvSpPr>
            <a:spLocks noGrp="1"/>
          </p:cNvSpPr>
          <p:nvPr>
            <p:ph type="sldNum" sz="quarter" idx="5"/>
          </p:nvPr>
        </p:nvSpPr>
        <p:spPr/>
        <p:txBody>
          <a:bodyPr/>
          <a:lstStyle/>
          <a:p>
            <a:pPr>
              <a:defRPr/>
            </a:pPr>
            <a:fld id="{6E5A1495-9ECC-44D5-ABEE-3F17ED817170}" type="slidenum">
              <a:rPr lang="zh-CN" altLang="en-US" smtClean="0">
                <a:latin typeface="Arial" charset="0"/>
              </a:rPr>
              <a:pPr>
                <a:defRPr/>
              </a:pPr>
              <a:t>10</a:t>
            </a:fld>
            <a:endParaRPr lang="zh-CN" alt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幻灯片图像占位符 1"/>
          <p:cNvSpPr>
            <a:spLocks noGrp="1" noRot="1" noChangeAspect="1" noTextEdit="1"/>
          </p:cNvSpPr>
          <p:nvPr>
            <p:ph type="sldImg"/>
          </p:nvPr>
        </p:nvSpPr>
        <p:spPr>
          <a:noFill/>
          <a:ln w="12700"/>
        </p:spPr>
      </p:sp>
      <p:sp>
        <p:nvSpPr>
          <p:cNvPr id="182275" name="备注占位符 2"/>
          <p:cNvSpPr>
            <a:spLocks noGrp="1"/>
          </p:cNvSpPr>
          <p:nvPr>
            <p:ph type="body" idx="1"/>
          </p:nvPr>
        </p:nvSpPr>
        <p:spPr>
          <a:noFill/>
          <a:ln/>
        </p:spPr>
        <p:txBody>
          <a:bodyPr/>
          <a:lstStyle/>
          <a:p>
            <a:r>
              <a:rPr lang="zh-CN" altLang="en-US" smtClean="0">
                <a:latin typeface="Arial" charset="0"/>
                <a:cs typeface="Arial" charset="0"/>
              </a:rPr>
              <a:t>阅读器中的按章借书</a:t>
            </a:r>
          </a:p>
        </p:txBody>
      </p:sp>
      <p:sp>
        <p:nvSpPr>
          <p:cNvPr id="182276" name="灯片编号占位符 3"/>
          <p:cNvSpPr>
            <a:spLocks noGrp="1"/>
          </p:cNvSpPr>
          <p:nvPr>
            <p:ph type="sldNum" sz="quarter" idx="5"/>
          </p:nvPr>
        </p:nvSpPr>
        <p:spPr/>
        <p:txBody>
          <a:bodyPr/>
          <a:lstStyle/>
          <a:p>
            <a:pPr>
              <a:defRPr/>
            </a:pPr>
            <a:fld id="{EE4DE0CD-1836-4066-A93A-06669BD420DB}" type="slidenum">
              <a:rPr lang="zh-CN" altLang="en-US" smtClean="0">
                <a:latin typeface="Arial" charset="0"/>
              </a:rPr>
              <a:pPr>
                <a:defRPr/>
              </a:pPr>
              <a:t>11</a:t>
            </a:fld>
            <a:endParaRPr lang="zh-CN" alt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幻灯片图像占位符 1"/>
          <p:cNvSpPr>
            <a:spLocks noGrp="1" noRot="1" noChangeAspect="1" noTextEdit="1"/>
          </p:cNvSpPr>
          <p:nvPr>
            <p:ph type="sldImg"/>
          </p:nvPr>
        </p:nvSpPr>
        <p:spPr>
          <a:noFill/>
          <a:ln/>
        </p:spPr>
      </p:sp>
      <p:sp>
        <p:nvSpPr>
          <p:cNvPr id="72707" name="备注占位符 2"/>
          <p:cNvSpPr>
            <a:spLocks noGrp="1"/>
          </p:cNvSpPr>
          <p:nvPr>
            <p:ph type="body" idx="1"/>
          </p:nvPr>
        </p:nvSpPr>
        <p:spPr/>
        <p:txBody>
          <a:bodyPr/>
          <a:lstStyle/>
          <a:p>
            <a:pPr marL="0" lvl="1">
              <a:spcBef>
                <a:spcPct val="0"/>
              </a:spcBef>
              <a:defRPr/>
            </a:pPr>
            <a:r>
              <a:rPr lang="en-US" altLang="zh-CN" sz="1600" dirty="0">
                <a:solidFill>
                  <a:srgbClr val="3366FF"/>
                </a:solidFill>
              </a:rPr>
              <a:t>Model the book sub-tenancy process between users. </a:t>
            </a:r>
          </a:p>
          <a:p>
            <a:pPr>
              <a:spcBef>
                <a:spcPct val="0"/>
              </a:spcBef>
              <a:defRPr/>
            </a:pPr>
            <a:endParaRPr lang="en-US" altLang="zh-CN" dirty="0" smtClean="0"/>
          </a:p>
          <a:p>
            <a:pPr>
              <a:spcBef>
                <a:spcPct val="0"/>
              </a:spcBef>
              <a:defRPr/>
            </a:pPr>
            <a:r>
              <a:rPr lang="zh-CN" altLang="en-US" dirty="0" smtClean="0"/>
              <a:t>图书转借</a:t>
            </a:r>
            <a:endParaRPr lang="en-US" altLang="zh-CN" dirty="0" smtClean="0"/>
          </a:p>
          <a:p>
            <a:pPr>
              <a:defRPr/>
            </a:pPr>
            <a:r>
              <a:rPr lang="zh-CN" altLang="en-US" sz="2400" dirty="0"/>
              <a:t>读者可以将图书转借给他人</a:t>
            </a:r>
            <a:endParaRPr lang="en-US" altLang="zh-CN" sz="2400" dirty="0"/>
          </a:p>
          <a:p>
            <a:pPr lvl="1">
              <a:defRPr/>
            </a:pPr>
            <a:r>
              <a:rPr lang="zh-CN" altLang="en-US" sz="2000" dirty="0"/>
              <a:t>他人提出转借申请</a:t>
            </a:r>
            <a:endParaRPr lang="en-US" altLang="zh-CN" sz="2000" dirty="0"/>
          </a:p>
          <a:p>
            <a:pPr lvl="1">
              <a:defRPr/>
            </a:pPr>
            <a:r>
              <a:rPr lang="zh-CN" altLang="en-US" sz="2000" dirty="0"/>
              <a:t>读者批准转借申请</a:t>
            </a:r>
          </a:p>
          <a:p>
            <a:pPr>
              <a:spcBef>
                <a:spcPct val="0"/>
              </a:spcBef>
              <a:defRPr/>
            </a:pPr>
            <a:endParaRPr lang="zh-CN" altLang="en-US" dirty="0" smtClean="0"/>
          </a:p>
        </p:txBody>
      </p:sp>
      <p:sp>
        <p:nvSpPr>
          <p:cNvPr id="183300" name="灯片编号占位符 3"/>
          <p:cNvSpPr>
            <a:spLocks noGrp="1"/>
          </p:cNvSpPr>
          <p:nvPr>
            <p:ph type="sldNum" sz="quarter" idx="5"/>
          </p:nvPr>
        </p:nvSpPr>
        <p:spPr/>
        <p:txBody>
          <a:bodyPr/>
          <a:lstStyle/>
          <a:p>
            <a:pPr>
              <a:defRPr/>
            </a:pPr>
            <a:fld id="{0C08336E-2821-435E-AE5A-627A0FAE2570}" type="slidenum">
              <a:rPr lang="zh-CN" altLang="en-US" smtClean="0">
                <a:latin typeface="Arial" charset="0"/>
              </a:rPr>
              <a:pPr>
                <a:defRPr/>
              </a:pPr>
              <a:t>12</a:t>
            </a:fld>
            <a:endParaRPr lang="zh-CN" alt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幻灯片图像占位符 1"/>
          <p:cNvSpPr>
            <a:spLocks noGrp="1" noRot="1" noChangeAspect="1" noTextEdit="1"/>
          </p:cNvSpPr>
          <p:nvPr>
            <p:ph type="sldImg"/>
          </p:nvPr>
        </p:nvSpPr>
        <p:spPr>
          <a:noFill/>
          <a:ln/>
        </p:spPr>
      </p:sp>
      <p:sp>
        <p:nvSpPr>
          <p:cNvPr id="184323" name="备注占位符 2"/>
          <p:cNvSpPr>
            <a:spLocks noGrp="1"/>
          </p:cNvSpPr>
          <p:nvPr>
            <p:ph type="body" idx="1"/>
          </p:nvPr>
        </p:nvSpPr>
        <p:spPr>
          <a:noFill/>
          <a:ln/>
        </p:spPr>
        <p:txBody>
          <a:bodyPr/>
          <a:lstStyle/>
          <a:p>
            <a:pPr>
              <a:spcBef>
                <a:spcPct val="0"/>
              </a:spcBef>
            </a:pPr>
            <a:endParaRPr lang="en-US" altLang="zh-CN" dirty="0" smtClean="0">
              <a:latin typeface="Arial" charset="0"/>
              <a:cs typeface="Arial" charset="0"/>
            </a:endParaRPr>
          </a:p>
          <a:p>
            <a:pPr>
              <a:spcBef>
                <a:spcPct val="0"/>
              </a:spcBef>
            </a:pPr>
            <a:r>
              <a:rPr lang="zh-CN" altLang="en-US" dirty="0" smtClean="0">
                <a:latin typeface="Arial" charset="0"/>
                <a:cs typeface="Arial" charset="0"/>
              </a:rPr>
              <a:t>右上角</a:t>
            </a:r>
            <a:r>
              <a:rPr lang="en-US" altLang="zh-CN" dirty="0" smtClean="0">
                <a:latin typeface="Arial" charset="0"/>
                <a:cs typeface="Arial" charset="0"/>
              </a:rPr>
              <a:t>,</a:t>
            </a:r>
            <a:r>
              <a:rPr lang="zh-CN" altLang="en-US" dirty="0" smtClean="0">
                <a:latin typeface="Arial" charset="0"/>
                <a:cs typeface="Arial" charset="0"/>
              </a:rPr>
              <a:t> 登陆读者名</a:t>
            </a:r>
            <a:endParaRPr lang="en-US" altLang="zh-CN" dirty="0" smtClean="0">
              <a:latin typeface="Arial" charset="0"/>
              <a:cs typeface="Arial" charset="0"/>
            </a:endParaRPr>
          </a:p>
          <a:p>
            <a:pPr>
              <a:spcBef>
                <a:spcPct val="0"/>
              </a:spcBef>
            </a:pPr>
            <a:r>
              <a:rPr lang="zh-CN" altLang="en-US" dirty="0" smtClean="0">
                <a:latin typeface="Arial" charset="0"/>
                <a:cs typeface="Arial" charset="0"/>
              </a:rPr>
              <a:t>左侧上方</a:t>
            </a:r>
            <a:r>
              <a:rPr lang="en-US" altLang="zh-CN" dirty="0" smtClean="0">
                <a:latin typeface="Arial" charset="0"/>
                <a:cs typeface="Arial" charset="0"/>
              </a:rPr>
              <a:t>:</a:t>
            </a:r>
            <a:r>
              <a:rPr lang="zh-CN" altLang="en-US" dirty="0" smtClean="0">
                <a:latin typeface="Arial" charset="0"/>
                <a:cs typeface="Arial" charset="0"/>
              </a:rPr>
              <a:t> 借阅历史</a:t>
            </a:r>
            <a:r>
              <a:rPr lang="en-US" altLang="zh-CN" dirty="0" smtClean="0">
                <a:latin typeface="Arial" charset="0"/>
                <a:cs typeface="Arial" charset="0"/>
              </a:rPr>
              <a:t>,</a:t>
            </a:r>
            <a:r>
              <a:rPr lang="zh-CN" altLang="en-US" dirty="0" smtClean="0">
                <a:latin typeface="Arial" charset="0"/>
                <a:cs typeface="Arial" charset="0"/>
              </a:rPr>
              <a:t>时间序</a:t>
            </a:r>
            <a:endParaRPr lang="en-US" altLang="zh-CN" dirty="0" smtClean="0">
              <a:latin typeface="Arial" charset="0"/>
              <a:cs typeface="Arial" charset="0"/>
            </a:endParaRPr>
          </a:p>
          <a:p>
            <a:pPr>
              <a:spcBef>
                <a:spcPct val="0"/>
              </a:spcBef>
            </a:pPr>
            <a:endParaRPr lang="en-US" altLang="zh-CN" dirty="0" smtClean="0">
              <a:latin typeface="Arial" charset="0"/>
              <a:cs typeface="Arial" charset="0"/>
            </a:endParaRPr>
          </a:p>
          <a:p>
            <a:pPr>
              <a:spcBef>
                <a:spcPct val="0"/>
              </a:spcBef>
            </a:pPr>
            <a:r>
              <a:rPr lang="zh-CN" altLang="en-US" dirty="0" smtClean="0">
                <a:latin typeface="Arial" charset="0"/>
                <a:cs typeface="Arial" charset="0"/>
              </a:rPr>
              <a:t>总借数</a:t>
            </a:r>
            <a:r>
              <a:rPr lang="en-US" altLang="zh-CN" dirty="0" smtClean="0">
                <a:latin typeface="Arial" charset="0"/>
                <a:cs typeface="Arial" charset="0"/>
              </a:rPr>
              <a:t>:</a:t>
            </a:r>
            <a:r>
              <a:rPr lang="zh-CN" altLang="en-US" dirty="0" smtClean="0">
                <a:latin typeface="Arial" charset="0"/>
                <a:cs typeface="Arial" charset="0"/>
              </a:rPr>
              <a:t> 借阅次数</a:t>
            </a:r>
            <a:r>
              <a:rPr lang="en-US" altLang="zh-CN" dirty="0" smtClean="0">
                <a:latin typeface="Arial" charset="0"/>
                <a:cs typeface="Arial" charset="0"/>
              </a:rPr>
              <a:t>/</a:t>
            </a:r>
            <a:r>
              <a:rPr lang="zh-CN" altLang="en-US" dirty="0" smtClean="0">
                <a:latin typeface="Arial" charset="0"/>
                <a:cs typeface="Arial" charset="0"/>
              </a:rPr>
              <a:t>剩余借阅数</a:t>
            </a:r>
            <a:endParaRPr lang="en-US" altLang="zh-CN" dirty="0" smtClean="0">
              <a:latin typeface="Arial" charset="0"/>
              <a:cs typeface="Arial" charset="0"/>
            </a:endParaRPr>
          </a:p>
          <a:p>
            <a:pPr>
              <a:spcBef>
                <a:spcPct val="0"/>
              </a:spcBef>
            </a:pPr>
            <a:endParaRPr lang="en-US" altLang="zh-CN" dirty="0" smtClean="0">
              <a:latin typeface="Arial" charset="0"/>
              <a:cs typeface="Arial" charset="0"/>
            </a:endParaRPr>
          </a:p>
          <a:p>
            <a:pPr>
              <a:spcBef>
                <a:spcPct val="0"/>
              </a:spcBef>
            </a:pPr>
            <a:r>
              <a:rPr lang="zh-CN" altLang="en-US" dirty="0" smtClean="0">
                <a:latin typeface="Arial" charset="0"/>
                <a:cs typeface="Arial" charset="0"/>
              </a:rPr>
              <a:t>奖励积分换借阅次数</a:t>
            </a:r>
            <a:endParaRPr lang="en-US" altLang="zh-CN" dirty="0" smtClean="0">
              <a:latin typeface="Arial" charset="0"/>
              <a:cs typeface="Arial" charset="0"/>
            </a:endParaRPr>
          </a:p>
          <a:p>
            <a:pPr>
              <a:spcBef>
                <a:spcPct val="0"/>
              </a:spcBef>
            </a:pPr>
            <a:endParaRPr lang="en-US" altLang="zh-CN" dirty="0" smtClean="0">
              <a:latin typeface="Arial" charset="0"/>
              <a:cs typeface="Arial" charset="0"/>
            </a:endParaRPr>
          </a:p>
          <a:p>
            <a:pPr>
              <a:spcBef>
                <a:spcPct val="0"/>
              </a:spcBef>
            </a:pPr>
            <a:r>
              <a:rPr lang="zh-CN" altLang="en-US" sz="2800" dirty="0">
                <a:latin typeface="Arial" charset="0"/>
                <a:cs typeface="Arial" charset="0"/>
              </a:rPr>
              <a:t>个人图书馆新设计</a:t>
            </a:r>
            <a:endParaRPr lang="en-US" altLang="zh-CN" sz="2800" dirty="0">
              <a:latin typeface="Arial" charset="0"/>
              <a:cs typeface="Arial" charset="0"/>
            </a:endParaRPr>
          </a:p>
          <a:p>
            <a:pPr lvl="1">
              <a:spcBef>
                <a:spcPct val="0"/>
              </a:spcBef>
            </a:pPr>
            <a:r>
              <a:rPr lang="zh-CN" altLang="en-US" sz="2400" dirty="0">
                <a:latin typeface="Arial" charset="0"/>
                <a:cs typeface="Arial" charset="0"/>
              </a:rPr>
              <a:t>我的主页</a:t>
            </a:r>
            <a:endParaRPr lang="en-US" altLang="zh-CN" sz="2400" dirty="0">
              <a:latin typeface="Arial" charset="0"/>
              <a:cs typeface="Arial" charset="0"/>
            </a:endParaRPr>
          </a:p>
          <a:p>
            <a:pPr lvl="1">
              <a:spcBef>
                <a:spcPct val="0"/>
              </a:spcBef>
            </a:pPr>
            <a:r>
              <a:rPr lang="zh-CN" altLang="zh-CN" sz="2400" dirty="0">
                <a:latin typeface="Arial" charset="0"/>
                <a:cs typeface="Arial" charset="0"/>
              </a:rPr>
              <a:t>我的借阅</a:t>
            </a:r>
            <a:endParaRPr lang="en-US" altLang="zh-CN" sz="2400" dirty="0">
              <a:latin typeface="Arial" charset="0"/>
              <a:cs typeface="Arial" charset="0"/>
            </a:endParaRPr>
          </a:p>
          <a:p>
            <a:pPr lvl="1">
              <a:spcBef>
                <a:spcPct val="0"/>
              </a:spcBef>
            </a:pPr>
            <a:r>
              <a:rPr lang="zh-CN" altLang="en-US" sz="2400" dirty="0">
                <a:latin typeface="Arial" charset="0"/>
                <a:cs typeface="Arial" charset="0"/>
              </a:rPr>
              <a:t>我的评注</a:t>
            </a:r>
            <a:endParaRPr lang="en-US" altLang="zh-CN" sz="2400" dirty="0">
              <a:latin typeface="Arial" charset="0"/>
              <a:cs typeface="Arial" charset="0"/>
            </a:endParaRPr>
          </a:p>
          <a:p>
            <a:pPr lvl="1">
              <a:spcBef>
                <a:spcPct val="0"/>
              </a:spcBef>
            </a:pPr>
            <a:r>
              <a:rPr lang="zh-CN" altLang="en-US" sz="2400" dirty="0">
                <a:latin typeface="Arial" charset="0"/>
                <a:cs typeface="Arial" charset="0"/>
              </a:rPr>
              <a:t>我的书架</a:t>
            </a:r>
            <a:endParaRPr lang="en-US" altLang="zh-CN" sz="2400" dirty="0">
              <a:latin typeface="Arial" charset="0"/>
              <a:cs typeface="Arial" charset="0"/>
            </a:endParaRPr>
          </a:p>
          <a:p>
            <a:pPr>
              <a:spcBef>
                <a:spcPct val="0"/>
              </a:spcBef>
            </a:pPr>
            <a:endParaRPr lang="zh-CN" altLang="en-US" sz="2800" dirty="0">
              <a:latin typeface="Arial" charset="0"/>
              <a:cs typeface="Arial" charset="0"/>
            </a:endParaRPr>
          </a:p>
          <a:p>
            <a:pPr>
              <a:spcBef>
                <a:spcPct val="0"/>
              </a:spcBef>
            </a:pPr>
            <a:endParaRPr lang="zh-CN" altLang="en-US" dirty="0" smtClean="0">
              <a:latin typeface="Arial" charset="0"/>
              <a:cs typeface="Arial" charset="0"/>
            </a:endParaRPr>
          </a:p>
        </p:txBody>
      </p:sp>
      <p:sp>
        <p:nvSpPr>
          <p:cNvPr id="184324" name="灯片编号占位符 3"/>
          <p:cNvSpPr>
            <a:spLocks noGrp="1"/>
          </p:cNvSpPr>
          <p:nvPr>
            <p:ph type="sldNum" sz="quarter" idx="5"/>
          </p:nvPr>
        </p:nvSpPr>
        <p:spPr/>
        <p:txBody>
          <a:bodyPr/>
          <a:lstStyle/>
          <a:p>
            <a:pPr>
              <a:defRPr/>
            </a:pPr>
            <a:fld id="{62D7DA6E-32E5-4FD0-B5DD-84E5EE93D4A9}" type="slidenum">
              <a:rPr lang="zh-CN" altLang="en-US" smtClean="0">
                <a:latin typeface="Arial" charset="0"/>
              </a:rPr>
              <a:pPr>
                <a:defRPr/>
              </a:pPr>
              <a:t>13</a:t>
            </a:fld>
            <a:endParaRPr lang="zh-CN" alt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幻灯片图像占位符 1"/>
          <p:cNvSpPr>
            <a:spLocks noGrp="1" noRot="1" noChangeAspect="1" noTextEdit="1"/>
          </p:cNvSpPr>
          <p:nvPr>
            <p:ph type="sldImg"/>
          </p:nvPr>
        </p:nvSpPr>
        <p:spPr>
          <a:noFill/>
          <a:ln/>
        </p:spPr>
      </p:sp>
      <p:sp>
        <p:nvSpPr>
          <p:cNvPr id="185347" name="备注占位符 2"/>
          <p:cNvSpPr>
            <a:spLocks noGrp="1"/>
          </p:cNvSpPr>
          <p:nvPr>
            <p:ph type="body" idx="1"/>
          </p:nvPr>
        </p:nvSpPr>
        <p:spPr>
          <a:noFill/>
          <a:ln/>
        </p:spPr>
        <p:txBody>
          <a:bodyPr/>
          <a:lstStyle/>
          <a:p>
            <a:pPr marL="0" lvl="2">
              <a:spcBef>
                <a:spcPct val="0"/>
              </a:spcBef>
            </a:pPr>
            <a:r>
              <a:rPr lang="en-US" altLang="zh-CN" sz="2000" dirty="0">
                <a:latin typeface="Arial" charset="0"/>
                <a:cs typeface="Arial" charset="0"/>
              </a:rPr>
              <a:t>CADAL</a:t>
            </a:r>
            <a:r>
              <a:rPr lang="zh-CN" altLang="en-US" sz="2000" dirty="0">
                <a:latin typeface="Arial" charset="0"/>
                <a:cs typeface="Arial" charset="0"/>
              </a:rPr>
              <a:t>提供了多项检索服务</a:t>
            </a:r>
            <a:endParaRPr lang="en-US" altLang="zh-CN" sz="2000" dirty="0">
              <a:latin typeface="Arial" charset="0"/>
              <a:cs typeface="Arial" charset="0"/>
            </a:endParaRPr>
          </a:p>
          <a:p>
            <a:pPr marL="0" lvl="2">
              <a:spcBef>
                <a:spcPct val="0"/>
              </a:spcBef>
            </a:pPr>
            <a:r>
              <a:rPr lang="en-US" altLang="zh-CN" sz="2000" dirty="0">
                <a:latin typeface="Arial" charset="0"/>
                <a:cs typeface="Arial" charset="0"/>
              </a:rPr>
              <a:t>IDPF,EPUB</a:t>
            </a:r>
            <a:r>
              <a:rPr lang="zh-CN" altLang="en-US" sz="2000" dirty="0">
                <a:latin typeface="Arial" charset="0"/>
                <a:cs typeface="Arial" charset="0"/>
              </a:rPr>
              <a:t>标准制定者、推动者</a:t>
            </a:r>
            <a:endParaRPr lang="en-US" altLang="zh-CN" sz="2000" dirty="0">
              <a:latin typeface="Arial" charset="0"/>
              <a:cs typeface="Arial" charset="0"/>
            </a:endParaRPr>
          </a:p>
          <a:p>
            <a:pPr marL="0" lvl="2">
              <a:spcBef>
                <a:spcPct val="0"/>
              </a:spcBef>
            </a:pPr>
            <a:r>
              <a:rPr lang="zh-CN" altLang="en-US" sz="2000" dirty="0">
                <a:latin typeface="Arial" charset="0"/>
                <a:cs typeface="Arial" charset="0"/>
              </a:rPr>
              <a:t>微型评注服务将促进图书内容的分享与评注。</a:t>
            </a:r>
            <a:endParaRPr lang="en-US" altLang="zh-CN" dirty="0" smtClean="0">
              <a:latin typeface="Arial" charset="0"/>
              <a:cs typeface="Arial" charset="0"/>
            </a:endParaRPr>
          </a:p>
          <a:p>
            <a:pPr marL="0" lvl="2">
              <a:spcBef>
                <a:spcPct val="0"/>
              </a:spcBef>
            </a:pPr>
            <a:r>
              <a:rPr lang="zh-CN" altLang="en-US" sz="2000" dirty="0">
                <a:latin typeface="Arial" charset="0"/>
                <a:cs typeface="Arial" charset="0"/>
              </a:rPr>
              <a:t>微型评注服务将使得书页图像被碎片化，有效支持</a:t>
            </a:r>
            <a:r>
              <a:rPr lang="en-US" altLang="zh-CN" sz="2000" dirty="0">
                <a:latin typeface="Arial" charset="0"/>
                <a:cs typeface="Arial" charset="0"/>
              </a:rPr>
              <a:t>3.5</a:t>
            </a:r>
            <a:r>
              <a:rPr lang="zh-CN" altLang="en-US" sz="2000" dirty="0">
                <a:latin typeface="Arial" charset="0"/>
                <a:cs typeface="Arial" charset="0"/>
              </a:rPr>
              <a:t>寸左右手机屏幕阅读。</a:t>
            </a:r>
            <a:endParaRPr lang="en-US" altLang="zh-CN" sz="2000" dirty="0">
              <a:latin typeface="Arial" charset="0"/>
              <a:cs typeface="Arial" charset="0"/>
            </a:endParaRPr>
          </a:p>
          <a:p>
            <a:pPr>
              <a:spcBef>
                <a:spcPct val="0"/>
              </a:spcBef>
            </a:pPr>
            <a:endParaRPr lang="zh-CN" altLang="en-US" dirty="0" smtClean="0">
              <a:latin typeface="Arial" charset="0"/>
              <a:cs typeface="Arial" charset="0"/>
            </a:endParaRPr>
          </a:p>
        </p:txBody>
      </p:sp>
      <p:sp>
        <p:nvSpPr>
          <p:cNvPr id="185348" name="灯片编号占位符 3"/>
          <p:cNvSpPr>
            <a:spLocks noGrp="1"/>
          </p:cNvSpPr>
          <p:nvPr>
            <p:ph type="sldNum" sz="quarter" idx="5"/>
          </p:nvPr>
        </p:nvSpPr>
        <p:spPr/>
        <p:txBody>
          <a:bodyPr/>
          <a:lstStyle/>
          <a:p>
            <a:pPr>
              <a:defRPr/>
            </a:pPr>
            <a:fld id="{838F336D-9778-4C80-AC73-9F68DFB6CBF2}" type="slidenum">
              <a:rPr lang="zh-CN" altLang="en-US" smtClean="0">
                <a:latin typeface="Arial" charset="0"/>
              </a:rPr>
              <a:pPr>
                <a:defRPr/>
              </a:pPr>
              <a:t>15</a:t>
            </a:fld>
            <a:endParaRPr lang="zh-CN"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幻灯片图像占位符 1"/>
          <p:cNvSpPr>
            <a:spLocks noGrp="1" noRot="1" noChangeAspect="1" noTextEdit="1"/>
          </p:cNvSpPr>
          <p:nvPr>
            <p:ph type="sldImg"/>
          </p:nvPr>
        </p:nvSpPr>
        <p:spPr>
          <a:noFill/>
          <a:ln/>
        </p:spPr>
      </p:sp>
      <p:sp>
        <p:nvSpPr>
          <p:cNvPr id="76803" name="备注占位符 2"/>
          <p:cNvSpPr>
            <a:spLocks noGrp="1"/>
          </p:cNvSpPr>
          <p:nvPr>
            <p:ph type="body" idx="1"/>
          </p:nvPr>
        </p:nvSpPr>
        <p:spPr/>
        <p:txBody>
          <a:bodyPr/>
          <a:lstStyle/>
          <a:p>
            <a:pPr>
              <a:spcBef>
                <a:spcPct val="0"/>
              </a:spcBef>
              <a:defRPr/>
            </a:pPr>
            <a:r>
              <a:rPr lang="zh-CN" altLang="en-US" dirty="0" smtClean="0"/>
              <a:t>阅读器中微型评注</a:t>
            </a:r>
            <a:endParaRPr lang="en-US" altLang="zh-CN" dirty="0" smtClean="0"/>
          </a:p>
          <a:p>
            <a:pPr marL="469830" indent="-469830">
              <a:spcBef>
                <a:spcPct val="20000"/>
              </a:spcBef>
              <a:buClr>
                <a:schemeClr val="accent2"/>
              </a:buClr>
              <a:buFont typeface="Wingdings" pitchFamily="2" charset="2"/>
              <a:buChar char="o"/>
              <a:defRPr/>
            </a:pPr>
            <a:r>
              <a:rPr lang="zh-CN" altLang="en-US" kern="0" dirty="0" smtClean="0">
                <a:latin typeface="+mn-lt"/>
              </a:rPr>
              <a:t>选择框的面积</a:t>
            </a:r>
            <a:r>
              <a:rPr lang="en-US" altLang="zh-CN" kern="0" dirty="0" smtClean="0">
                <a:latin typeface="+mn-lt"/>
              </a:rPr>
              <a:t>&lt;</a:t>
            </a:r>
            <a:r>
              <a:rPr lang="zh-CN" altLang="en-US" kern="0" dirty="0" smtClean="0">
                <a:latin typeface="+mn-lt"/>
              </a:rPr>
              <a:t>书页面积的</a:t>
            </a:r>
            <a:r>
              <a:rPr lang="en-US" altLang="zh-CN" kern="0" dirty="0" smtClean="0">
                <a:latin typeface="+mn-lt"/>
              </a:rPr>
              <a:t>8%</a:t>
            </a:r>
          </a:p>
          <a:p>
            <a:pPr marL="469830" indent="-469830">
              <a:spcBef>
                <a:spcPct val="20000"/>
              </a:spcBef>
              <a:buClr>
                <a:schemeClr val="accent2"/>
              </a:buClr>
              <a:buFont typeface="Wingdings" pitchFamily="2" charset="2"/>
              <a:buChar char="o"/>
              <a:defRPr/>
            </a:pPr>
            <a:r>
              <a:rPr lang="zh-CN" altLang="en-US" dirty="0" smtClean="0">
                <a:latin typeface="+mn-lt"/>
              </a:rPr>
              <a:t>微型评注是合理的：因为在印刷书上做评点，也只能写上百字左右。</a:t>
            </a:r>
          </a:p>
          <a:p>
            <a:pPr>
              <a:spcBef>
                <a:spcPct val="0"/>
              </a:spcBef>
              <a:defRPr/>
            </a:pPr>
            <a:endParaRPr lang="en-US" altLang="zh-CN" dirty="0" smtClean="0"/>
          </a:p>
          <a:p>
            <a:pPr>
              <a:spcBef>
                <a:spcPct val="0"/>
              </a:spcBef>
              <a:defRPr/>
            </a:pPr>
            <a:endParaRPr lang="zh-CN" altLang="en-US" dirty="0" smtClean="0"/>
          </a:p>
        </p:txBody>
      </p:sp>
      <p:sp>
        <p:nvSpPr>
          <p:cNvPr id="186372" name="灯片编号占位符 3"/>
          <p:cNvSpPr>
            <a:spLocks noGrp="1"/>
          </p:cNvSpPr>
          <p:nvPr>
            <p:ph type="sldNum" sz="quarter" idx="5"/>
          </p:nvPr>
        </p:nvSpPr>
        <p:spPr/>
        <p:txBody>
          <a:bodyPr/>
          <a:lstStyle/>
          <a:p>
            <a:pPr>
              <a:defRPr/>
            </a:pPr>
            <a:fld id="{5F4288DC-F3F1-4F0D-ADFA-7543A0BA9514}" type="slidenum">
              <a:rPr lang="zh-CN" altLang="en-US" smtClean="0">
                <a:latin typeface="Arial" charset="0"/>
              </a:rPr>
              <a:pPr>
                <a:defRPr/>
              </a:pPr>
              <a:t>16</a:t>
            </a:fld>
            <a:endParaRPr lang="zh-CN" alt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6"/>
          <p:cNvSpPr>
            <a:spLocks noGrp="1"/>
          </p:cNvSpPr>
          <p:nvPr>
            <p:ph type="sldNum" sz="quarter" idx="4"/>
          </p:nvPr>
        </p:nvSpPr>
        <p:spPr>
          <a:xfrm>
            <a:off x="467544" y="6356350"/>
            <a:ext cx="2133600" cy="365125"/>
          </a:xfrm>
          <a:prstGeom prst="rect">
            <a:avLst/>
          </a:prstGeom>
        </p:spPr>
        <p:txBody>
          <a:bodyPr vert="horz" lIns="91440" tIns="45720" rIns="91440" bIns="45720" rtlCol="0" anchor="ctr"/>
          <a:lstStyle>
            <a:lvl1pPr algn="l">
              <a:defRPr sz="1200">
                <a:solidFill>
                  <a:schemeClr val="tx1"/>
                </a:solidFill>
              </a:defRPr>
            </a:lvl1pPr>
          </a:lstStyle>
          <a:p>
            <a:fld id="{58F6ED3B-BD0E-4A6C-9E26-B14781A4FC7C}" type="slidenum">
              <a:rPr lang="zh-CN" altLang="en-US" smtClean="0"/>
              <a:pPr/>
              <a:t>‹#›</a:t>
            </a:fld>
            <a:endParaRPr lang="zh-CN" alt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484313"/>
            <a:ext cx="40386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484313"/>
            <a:ext cx="40386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nordridesign.com/"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hyperlink" Target="http://www.nordridesign.com/" TargetMode="External"/><Relationship Id="rId18" Type="http://schemas.openxmlformats.org/officeDocument/2006/relationships/image" Target="../media/image7.png"/><Relationship Id="rId3" Type="http://schemas.openxmlformats.org/officeDocument/2006/relationships/slideLayout" Target="../slideLayouts/slideLayout15.xml"/><Relationship Id="rId21" Type="http://schemas.openxmlformats.org/officeDocument/2006/relationships/image" Target="../media/image8.png"/><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4.xml"/><Relationship Id="rId16" Type="http://schemas.openxmlformats.org/officeDocument/2006/relationships/image" Target="../media/image5.png"/><Relationship Id="rId20" Type="http://schemas.openxmlformats.org/officeDocument/2006/relationships/hyperlink" Target="http://www.nordri.net/"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19" Type="http://schemas.openxmlformats.org/officeDocument/2006/relationships/hyperlink" Target="http://www.nordridesign.cn/" TargetMode="Externa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hyperlink" Target="http://creativecommons.org/licenses/by-nc/2.5/cn/legalcode" TargetMode="Externa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457200" y="274638"/>
            <a:ext cx="8229600" cy="5619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93190" name="Rectangle 6">
            <a:hlinkClick r:id="rId15"/>
          </p:cNvPr>
          <p:cNvSpPr>
            <a:spLocks noChangeArrowheads="1"/>
          </p:cNvSpPr>
          <p:nvPr/>
        </p:nvSpPr>
        <p:spPr bwMode="auto">
          <a:xfrm>
            <a:off x="0" y="6364288"/>
            <a:ext cx="8748713" cy="320675"/>
          </a:xfrm>
          <a:prstGeom prst="rect">
            <a:avLst/>
          </a:prstGeom>
          <a:solidFill>
            <a:srgbClr val="FFFFFF">
              <a:alpha val="0"/>
            </a:srgbClr>
          </a:solidFill>
          <a:ln w="9525">
            <a:noFill/>
            <a:miter lim="800000"/>
            <a:headEnd/>
            <a:tailEnd/>
          </a:ln>
          <a:effectLst/>
        </p:spPr>
        <p:txBody>
          <a:bodyPr/>
          <a:lstStyle/>
          <a:p>
            <a:pPr algn="r">
              <a:spcBef>
                <a:spcPct val="20000"/>
              </a:spcBef>
              <a:buClr>
                <a:schemeClr val="hlink"/>
              </a:buClr>
              <a:buFont typeface="Wingdings" pitchFamily="2" charset="2"/>
              <a:buNone/>
              <a:defRPr/>
            </a:pPr>
            <a:r>
              <a:rPr lang="zh-CN" altLang="en-US" sz="1000" b="1" dirty="0" smtClean="0">
                <a:solidFill>
                  <a:srgbClr val="003366"/>
                </a:solidFill>
              </a:rPr>
              <a:t>数字图书馆教育部工程中心</a:t>
            </a:r>
            <a:endParaRPr lang="en-US" altLang="zh-CN" sz="1000" b="1" dirty="0">
              <a:solidFill>
                <a:srgbClr val="003366"/>
              </a:solidFill>
            </a:endParaRPr>
          </a:p>
        </p:txBody>
      </p:sp>
      <p:sp>
        <p:nvSpPr>
          <p:cNvPr id="1028" name="Rectangle 7"/>
          <p:cNvSpPr>
            <a:spLocks noGrp="1" noChangeArrowheads="1"/>
          </p:cNvSpPr>
          <p:nvPr>
            <p:ph type="body" idx="1"/>
          </p:nvPr>
        </p:nvSpPr>
        <p:spPr bwMode="auto">
          <a:xfrm>
            <a:off x="457200" y="1595462"/>
            <a:ext cx="8229600" cy="464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1271" name="Rectangle 7"/>
          <p:cNvSpPr>
            <a:spLocks noChangeArrowheads="1"/>
          </p:cNvSpPr>
          <p:nvPr/>
        </p:nvSpPr>
        <p:spPr bwMode="gray">
          <a:xfrm>
            <a:off x="468313" y="363538"/>
            <a:ext cx="1389062" cy="349250"/>
          </a:xfrm>
          <a:prstGeom prst="rect">
            <a:avLst/>
          </a:prstGeom>
          <a:gradFill rotWithShape="1">
            <a:gsLst>
              <a:gs pos="0">
                <a:srgbClr val="FFFFFF"/>
              </a:gs>
              <a:gs pos="100000">
                <a:srgbClr val="DDDDDD"/>
              </a:gs>
            </a:gsLst>
            <a:lin ang="0" scaled="1"/>
          </a:gradFill>
          <a:ln w="9525">
            <a:solidFill>
              <a:srgbClr val="969696"/>
            </a:solidFill>
            <a:prstDash val="dash"/>
            <a:miter lim="800000"/>
            <a:headEnd/>
            <a:tailEnd/>
          </a:ln>
        </p:spPr>
        <p:txBody>
          <a:bodyPr wrap="none" anchor="ctr"/>
          <a:lstStyle/>
          <a:p>
            <a:pPr algn="ctr" eaLnBrk="0" hangingPunct="0">
              <a:defRPr/>
            </a:pPr>
            <a:endParaRPr lang="de-DE" sz="1400" b="1" dirty="0">
              <a:solidFill>
                <a:schemeClr val="tx1"/>
              </a:solidFill>
              <a:ea typeface="华文细黑" pitchFamily="2" charset="-122"/>
            </a:endParaRPr>
          </a:p>
        </p:txBody>
      </p:sp>
      <p:pic>
        <p:nvPicPr>
          <p:cNvPr id="6" name="图片 5" descr="项目logo.jpg"/>
          <p:cNvPicPr>
            <a:picLocks noChangeAspect="1"/>
          </p:cNvPicPr>
          <p:nvPr userDrawn="1"/>
        </p:nvPicPr>
        <p:blipFill>
          <a:blip r:embed="rId16" cstate="print">
            <a:clrChange>
              <a:clrFrom>
                <a:srgbClr val="FFFEFF"/>
              </a:clrFrom>
              <a:clrTo>
                <a:srgbClr val="FFFEFF">
                  <a:alpha val="0"/>
                </a:srgbClr>
              </a:clrTo>
            </a:clrChange>
          </a:blip>
          <a:srcRect b="15386"/>
          <a:stretch>
            <a:fillRect/>
          </a:stretch>
        </p:blipFill>
        <p:spPr>
          <a:xfrm>
            <a:off x="900531" y="404696"/>
            <a:ext cx="511223" cy="28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iming>
    <p:tnLst>
      <p:par>
        <p:cTn id="1" dur="indefinite" restart="never" nodeType="tmRoot"/>
      </p:par>
    </p:tnLst>
  </p:timing>
  <p:hf hdr="0" dt="0"/>
  <p:txStyles>
    <p:titleStyle>
      <a:lvl1pPr algn="r" rtl="0" eaLnBrk="1" fontAlgn="base" hangingPunct="1">
        <a:spcBef>
          <a:spcPct val="0"/>
        </a:spcBef>
        <a:spcAft>
          <a:spcPct val="0"/>
        </a:spcAft>
        <a:defRPr sz="3200">
          <a:solidFill>
            <a:schemeClr val="bg1"/>
          </a:solidFill>
          <a:latin typeface="+mj-lt"/>
          <a:ea typeface="+mj-ea"/>
          <a:cs typeface="+mj-cs"/>
        </a:defRPr>
      </a:lvl1pPr>
      <a:lvl2pPr algn="r" rtl="0" eaLnBrk="1" fontAlgn="base" hangingPunct="1">
        <a:spcBef>
          <a:spcPct val="0"/>
        </a:spcBef>
        <a:spcAft>
          <a:spcPct val="0"/>
        </a:spcAft>
        <a:defRPr sz="2800">
          <a:solidFill>
            <a:schemeClr val="bg1"/>
          </a:solidFill>
          <a:latin typeface="Arial" pitchFamily="34" charset="0"/>
          <a:ea typeface="黑体" pitchFamily="49" charset="-122"/>
        </a:defRPr>
      </a:lvl2pPr>
      <a:lvl3pPr algn="r" rtl="0" eaLnBrk="1" fontAlgn="base" hangingPunct="1">
        <a:spcBef>
          <a:spcPct val="0"/>
        </a:spcBef>
        <a:spcAft>
          <a:spcPct val="0"/>
        </a:spcAft>
        <a:defRPr sz="2800">
          <a:solidFill>
            <a:schemeClr val="bg1"/>
          </a:solidFill>
          <a:latin typeface="Arial" pitchFamily="34" charset="0"/>
          <a:ea typeface="黑体" pitchFamily="49" charset="-122"/>
        </a:defRPr>
      </a:lvl3pPr>
      <a:lvl4pPr algn="r" rtl="0" eaLnBrk="1" fontAlgn="base" hangingPunct="1">
        <a:spcBef>
          <a:spcPct val="0"/>
        </a:spcBef>
        <a:spcAft>
          <a:spcPct val="0"/>
        </a:spcAft>
        <a:defRPr sz="2800">
          <a:solidFill>
            <a:schemeClr val="bg1"/>
          </a:solidFill>
          <a:latin typeface="Arial" pitchFamily="34" charset="0"/>
          <a:ea typeface="黑体" pitchFamily="49" charset="-122"/>
        </a:defRPr>
      </a:lvl4pPr>
      <a:lvl5pPr algn="r" rtl="0" eaLnBrk="1" fontAlgn="base" hangingPunct="1">
        <a:spcBef>
          <a:spcPct val="0"/>
        </a:spcBef>
        <a:spcAft>
          <a:spcPct val="0"/>
        </a:spcAft>
        <a:defRPr sz="2800">
          <a:solidFill>
            <a:schemeClr val="bg1"/>
          </a:solidFill>
          <a:latin typeface="Arial" pitchFamily="34" charset="0"/>
          <a:ea typeface="黑体" pitchFamily="49" charset="-122"/>
        </a:defRPr>
      </a:lvl5pPr>
      <a:lvl6pPr marL="457200" algn="r" rtl="0" eaLnBrk="1" fontAlgn="base" hangingPunct="1">
        <a:spcBef>
          <a:spcPct val="0"/>
        </a:spcBef>
        <a:spcAft>
          <a:spcPct val="0"/>
        </a:spcAft>
        <a:defRPr sz="2800">
          <a:solidFill>
            <a:schemeClr val="bg1"/>
          </a:solidFill>
          <a:latin typeface="Arial" pitchFamily="34" charset="0"/>
          <a:ea typeface="黑体" pitchFamily="49" charset="-122"/>
        </a:defRPr>
      </a:lvl6pPr>
      <a:lvl7pPr marL="914400" algn="r" rtl="0" eaLnBrk="1" fontAlgn="base" hangingPunct="1">
        <a:spcBef>
          <a:spcPct val="0"/>
        </a:spcBef>
        <a:spcAft>
          <a:spcPct val="0"/>
        </a:spcAft>
        <a:defRPr sz="2800">
          <a:solidFill>
            <a:schemeClr val="bg1"/>
          </a:solidFill>
          <a:latin typeface="Arial" pitchFamily="34" charset="0"/>
          <a:ea typeface="黑体" pitchFamily="49" charset="-122"/>
        </a:defRPr>
      </a:lvl7pPr>
      <a:lvl8pPr marL="1371600" algn="r" rtl="0" eaLnBrk="1" fontAlgn="base" hangingPunct="1">
        <a:spcBef>
          <a:spcPct val="0"/>
        </a:spcBef>
        <a:spcAft>
          <a:spcPct val="0"/>
        </a:spcAft>
        <a:defRPr sz="2800">
          <a:solidFill>
            <a:schemeClr val="bg1"/>
          </a:solidFill>
          <a:latin typeface="Arial" pitchFamily="34" charset="0"/>
          <a:ea typeface="黑体" pitchFamily="49" charset="-122"/>
        </a:defRPr>
      </a:lvl8pPr>
      <a:lvl9pPr marL="1828800" algn="r" rtl="0" eaLnBrk="1" fontAlgn="base" hangingPunct="1">
        <a:spcBef>
          <a:spcPct val="0"/>
        </a:spcBef>
        <a:spcAft>
          <a:spcPct val="0"/>
        </a:spcAft>
        <a:defRPr sz="2800">
          <a:solidFill>
            <a:schemeClr val="bg1"/>
          </a:solidFill>
          <a:latin typeface="Arial" pitchFamily="34" charset="0"/>
          <a:ea typeface="黑体" pitchFamily="49" charset="-122"/>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800">
          <a:solidFill>
            <a:schemeClr val="tx1"/>
          </a:solidFill>
          <a:latin typeface="+mn-lt"/>
          <a:ea typeface="+mn-ea"/>
        </a:defRPr>
      </a:lvl3pPr>
      <a:lvl4pPr marL="1600200" indent="-228600" algn="l" rtl="0" eaLnBrk="1" fontAlgn="base" hangingPunct="1">
        <a:spcBef>
          <a:spcPct val="20000"/>
        </a:spcBef>
        <a:spcAft>
          <a:spcPct val="0"/>
        </a:spcAft>
        <a:buChar char="–"/>
        <a:defRPr sz="2800">
          <a:solidFill>
            <a:schemeClr val="tx1"/>
          </a:solidFill>
          <a:latin typeface="+mn-lt"/>
          <a:ea typeface="+mn-ea"/>
        </a:defRPr>
      </a:lvl4pPr>
      <a:lvl5pPr marL="2057400" indent="-228600" algn="l" rtl="0" eaLnBrk="1" fontAlgn="base" hangingPunct="1">
        <a:spcBef>
          <a:spcPct val="20000"/>
        </a:spcBef>
        <a:spcAft>
          <a:spcPct val="0"/>
        </a:spcAft>
        <a:buChar char="»"/>
        <a:defRPr sz="28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74" name="Rectangle 7">
            <a:hlinkClick r:id="rId13"/>
          </p:cNvPr>
          <p:cNvSpPr>
            <a:spLocks noChangeArrowheads="1"/>
          </p:cNvSpPr>
          <p:nvPr/>
        </p:nvSpPr>
        <p:spPr bwMode="auto">
          <a:xfrm>
            <a:off x="1333500" y="2276475"/>
            <a:ext cx="2159000" cy="1150938"/>
          </a:xfrm>
          <a:prstGeom prst="rect">
            <a:avLst/>
          </a:prstGeom>
          <a:solidFill>
            <a:schemeClr val="bg1"/>
          </a:solidFill>
          <a:ln w="6350" algn="ctr">
            <a:solidFill>
              <a:srgbClr val="5F5F5F"/>
            </a:solidFill>
            <a:prstDash val="dash"/>
            <a:miter lim="800000"/>
            <a:headEnd/>
            <a:tailEnd/>
          </a:ln>
        </p:spPr>
        <p:txBody>
          <a:bodyPr wrap="none" anchor="ctr"/>
          <a:lstStyle/>
          <a:p>
            <a:pPr>
              <a:lnSpc>
                <a:spcPct val="150000"/>
              </a:lnSpc>
              <a:defRPr/>
            </a:pPr>
            <a:endParaRPr lang="zh-CN" altLang="zh-CN" sz="1400" b="1">
              <a:solidFill>
                <a:srgbClr val="5F5F5F"/>
              </a:solidFill>
              <a:ea typeface="华文细黑" pitchFamily="2" charset="-122"/>
            </a:endParaRPr>
          </a:p>
        </p:txBody>
      </p:sp>
      <p:sp>
        <p:nvSpPr>
          <p:cNvPr id="14372" name="Rectangle 7">
            <a:hlinkClick r:id="rId13"/>
          </p:cNvPr>
          <p:cNvSpPr>
            <a:spLocks noChangeArrowheads="1"/>
          </p:cNvSpPr>
          <p:nvPr/>
        </p:nvSpPr>
        <p:spPr bwMode="auto">
          <a:xfrm>
            <a:off x="3492500" y="2276475"/>
            <a:ext cx="2159000" cy="1150938"/>
          </a:xfrm>
          <a:prstGeom prst="rect">
            <a:avLst/>
          </a:prstGeom>
          <a:solidFill>
            <a:schemeClr val="bg1"/>
          </a:solidFill>
          <a:ln w="6350" algn="ctr">
            <a:solidFill>
              <a:srgbClr val="5F5F5F"/>
            </a:solidFill>
            <a:prstDash val="dash"/>
            <a:miter lim="800000"/>
            <a:headEnd/>
            <a:tailEnd/>
          </a:ln>
        </p:spPr>
        <p:txBody>
          <a:bodyPr wrap="none" anchor="ctr"/>
          <a:lstStyle/>
          <a:p>
            <a:pPr>
              <a:lnSpc>
                <a:spcPct val="150000"/>
              </a:lnSpc>
              <a:defRPr/>
            </a:pPr>
            <a:endParaRPr lang="zh-CN" altLang="zh-CN" sz="1400" b="1">
              <a:solidFill>
                <a:srgbClr val="5F5F5F"/>
              </a:solidFill>
              <a:ea typeface="华文细黑" pitchFamily="2" charset="-122"/>
            </a:endParaRPr>
          </a:p>
        </p:txBody>
      </p:sp>
      <p:sp>
        <p:nvSpPr>
          <p:cNvPr id="14359" name="Rectangle 7">
            <a:hlinkClick r:id="rId13"/>
          </p:cNvPr>
          <p:cNvSpPr>
            <a:spLocks noChangeArrowheads="1"/>
          </p:cNvSpPr>
          <p:nvPr/>
        </p:nvSpPr>
        <p:spPr bwMode="auto">
          <a:xfrm>
            <a:off x="5653088" y="2276475"/>
            <a:ext cx="2159000" cy="1150938"/>
          </a:xfrm>
          <a:prstGeom prst="rect">
            <a:avLst/>
          </a:prstGeom>
          <a:solidFill>
            <a:schemeClr val="bg1"/>
          </a:solidFill>
          <a:ln w="6350" algn="ctr">
            <a:solidFill>
              <a:srgbClr val="5F5F5F"/>
            </a:solidFill>
            <a:prstDash val="dash"/>
            <a:miter lim="800000"/>
            <a:headEnd/>
            <a:tailEnd/>
          </a:ln>
        </p:spPr>
        <p:txBody>
          <a:bodyPr wrap="none" anchor="ctr"/>
          <a:lstStyle/>
          <a:p>
            <a:pPr>
              <a:lnSpc>
                <a:spcPct val="150000"/>
              </a:lnSpc>
              <a:defRPr/>
            </a:pPr>
            <a:endParaRPr lang="zh-CN" altLang="zh-CN" sz="1400" b="1">
              <a:solidFill>
                <a:srgbClr val="5F5F5F"/>
              </a:solidFill>
              <a:ea typeface="华文细黑" pitchFamily="2" charset="-122"/>
            </a:endParaRPr>
          </a:p>
        </p:txBody>
      </p:sp>
      <p:sp>
        <p:nvSpPr>
          <p:cNvPr id="14346" name="Rectangle 13">
            <a:hlinkClick r:id="rId14"/>
          </p:cNvPr>
          <p:cNvSpPr>
            <a:spLocks noChangeArrowheads="1"/>
          </p:cNvSpPr>
          <p:nvPr/>
        </p:nvSpPr>
        <p:spPr bwMode="auto">
          <a:xfrm>
            <a:off x="1331913" y="3860800"/>
            <a:ext cx="5146675" cy="274638"/>
          </a:xfrm>
          <a:prstGeom prst="rect">
            <a:avLst/>
          </a:prstGeom>
          <a:noFill/>
          <a:ln w="9525">
            <a:noFill/>
            <a:miter lim="800000"/>
            <a:headEnd/>
            <a:tailEnd/>
          </a:ln>
        </p:spPr>
        <p:txBody>
          <a:bodyPr wrap="none" anchor="ctr">
            <a:spAutoFit/>
          </a:bodyPr>
          <a:lstStyle/>
          <a:p>
            <a:pPr>
              <a:defRPr/>
            </a:pPr>
            <a:r>
              <a:rPr lang="zh-CN" altLang="en-US" sz="1200">
                <a:ea typeface="华文细黑" pitchFamily="2" charset="-122"/>
              </a:rPr>
              <a:t>本作品采用</a:t>
            </a:r>
            <a:r>
              <a:rPr lang="zh-CN" altLang="en-US" sz="1200" b="1">
                <a:solidFill>
                  <a:srgbClr val="003366"/>
                </a:solidFill>
                <a:ea typeface="华文细黑" pitchFamily="2" charset="-122"/>
              </a:rPr>
              <a:t>知识共享署名</a:t>
            </a:r>
            <a:r>
              <a:rPr lang="en-US" altLang="zh-CN" sz="1200" b="1">
                <a:solidFill>
                  <a:srgbClr val="003366"/>
                </a:solidFill>
                <a:ea typeface="华文细黑" pitchFamily="2" charset="-122"/>
              </a:rPr>
              <a:t>-</a:t>
            </a:r>
            <a:r>
              <a:rPr lang="zh-CN" altLang="en-US" sz="1200" b="1">
                <a:solidFill>
                  <a:srgbClr val="003366"/>
                </a:solidFill>
                <a:ea typeface="华文细黑" pitchFamily="2" charset="-122"/>
              </a:rPr>
              <a:t>非商业性使用 </a:t>
            </a:r>
            <a:r>
              <a:rPr lang="en-US" altLang="zh-CN" sz="1200" b="1">
                <a:solidFill>
                  <a:srgbClr val="003366"/>
                </a:solidFill>
                <a:ea typeface="华文细黑" pitchFamily="2" charset="-122"/>
              </a:rPr>
              <a:t>2.5 </a:t>
            </a:r>
            <a:r>
              <a:rPr lang="zh-CN" altLang="en-US" sz="1200" b="1">
                <a:solidFill>
                  <a:srgbClr val="003366"/>
                </a:solidFill>
                <a:ea typeface="华文细黑" pitchFamily="2" charset="-122"/>
              </a:rPr>
              <a:t>中国大陆许可协议</a:t>
            </a:r>
            <a:r>
              <a:rPr lang="zh-CN" altLang="en-US" sz="1200">
                <a:ea typeface="华文细黑" pitchFamily="2" charset="-122"/>
              </a:rPr>
              <a:t>进行许可。</a:t>
            </a:r>
            <a:r>
              <a:rPr lang="zh-CN" altLang="en-US" sz="1200" i="1">
                <a:ea typeface="华文细黑" pitchFamily="2" charset="-122"/>
              </a:rPr>
              <a:t> </a:t>
            </a:r>
          </a:p>
        </p:txBody>
      </p:sp>
      <p:pic>
        <p:nvPicPr>
          <p:cNvPr id="2054" name="Picture 14" descr="png-0056"/>
          <p:cNvPicPr>
            <a:picLocks noChangeAspect="1" noChangeArrowheads="1"/>
          </p:cNvPicPr>
          <p:nvPr/>
        </p:nvPicPr>
        <p:blipFill>
          <a:blip r:embed="rId15" cstate="print"/>
          <a:srcRect/>
          <a:stretch>
            <a:fillRect/>
          </a:stretch>
        </p:blipFill>
        <p:spPr bwMode="auto">
          <a:xfrm>
            <a:off x="6372225" y="2347913"/>
            <a:ext cx="720725" cy="720725"/>
          </a:xfrm>
          <a:prstGeom prst="rect">
            <a:avLst/>
          </a:prstGeom>
          <a:noFill/>
          <a:ln w="9525">
            <a:noFill/>
            <a:miter lim="800000"/>
            <a:headEnd/>
            <a:tailEnd/>
          </a:ln>
        </p:spPr>
      </p:pic>
      <p:pic>
        <p:nvPicPr>
          <p:cNvPr id="2055" name="Picture 15" descr="png-0002"/>
          <p:cNvPicPr>
            <a:picLocks noChangeAspect="1" noChangeArrowheads="1"/>
          </p:cNvPicPr>
          <p:nvPr/>
        </p:nvPicPr>
        <p:blipFill>
          <a:blip r:embed="rId16" cstate="print"/>
          <a:srcRect/>
          <a:stretch>
            <a:fillRect/>
          </a:stretch>
        </p:blipFill>
        <p:spPr bwMode="auto">
          <a:xfrm>
            <a:off x="2052638" y="2347913"/>
            <a:ext cx="720725" cy="719137"/>
          </a:xfrm>
          <a:prstGeom prst="rect">
            <a:avLst/>
          </a:prstGeom>
          <a:noFill/>
          <a:ln w="9525">
            <a:noFill/>
            <a:miter lim="800000"/>
            <a:headEnd/>
            <a:tailEnd/>
          </a:ln>
        </p:spPr>
      </p:pic>
      <p:grpSp>
        <p:nvGrpSpPr>
          <p:cNvPr id="2" name="Group 16"/>
          <p:cNvGrpSpPr>
            <a:grpSpLocks/>
          </p:cNvGrpSpPr>
          <p:nvPr/>
        </p:nvGrpSpPr>
        <p:grpSpPr bwMode="auto">
          <a:xfrm>
            <a:off x="4211638" y="2347913"/>
            <a:ext cx="720725" cy="647700"/>
            <a:chOff x="3923" y="2102"/>
            <a:chExt cx="454" cy="447"/>
          </a:xfrm>
        </p:grpSpPr>
        <p:pic>
          <p:nvPicPr>
            <p:cNvPr id="2070" name="Picture 17" descr="soft7"/>
            <p:cNvPicPr>
              <a:picLocks noChangeAspect="1" noChangeArrowheads="1"/>
            </p:cNvPicPr>
            <p:nvPr/>
          </p:nvPicPr>
          <p:blipFill>
            <a:blip r:embed="rId17" cstate="print"/>
            <a:srcRect b="19882"/>
            <a:stretch>
              <a:fillRect/>
            </a:stretch>
          </p:blipFill>
          <p:spPr bwMode="auto">
            <a:xfrm>
              <a:off x="3923" y="2102"/>
              <a:ext cx="454" cy="421"/>
            </a:xfrm>
            <a:prstGeom prst="rect">
              <a:avLst/>
            </a:prstGeom>
            <a:noFill/>
            <a:ln w="9525">
              <a:noFill/>
              <a:miter lim="800000"/>
              <a:headEnd/>
              <a:tailEnd/>
            </a:ln>
          </p:spPr>
        </p:pic>
        <p:pic>
          <p:nvPicPr>
            <p:cNvPr id="2071" name="Picture 18" descr="soft7"/>
            <p:cNvPicPr>
              <a:picLocks noChangeAspect="1" noChangeArrowheads="1"/>
            </p:cNvPicPr>
            <p:nvPr/>
          </p:nvPicPr>
          <p:blipFill>
            <a:blip r:embed="rId18" cstate="print"/>
            <a:srcRect b="19882"/>
            <a:stretch>
              <a:fillRect/>
            </a:stretch>
          </p:blipFill>
          <p:spPr bwMode="auto">
            <a:xfrm rot="1178135">
              <a:off x="3997" y="2212"/>
              <a:ext cx="363" cy="337"/>
            </a:xfrm>
            <a:prstGeom prst="rect">
              <a:avLst/>
            </a:prstGeom>
            <a:noFill/>
            <a:ln w="9525">
              <a:noFill/>
              <a:miter lim="800000"/>
              <a:headEnd/>
              <a:tailEnd/>
            </a:ln>
          </p:spPr>
        </p:pic>
      </p:grpSp>
      <p:sp>
        <p:nvSpPr>
          <p:cNvPr id="14360" name="Rectangle 24">
            <a:hlinkClick r:id="rId19"/>
          </p:cNvPr>
          <p:cNvSpPr>
            <a:spLocks noChangeArrowheads="1"/>
          </p:cNvSpPr>
          <p:nvPr/>
        </p:nvSpPr>
        <p:spPr bwMode="auto">
          <a:xfrm>
            <a:off x="1333500" y="3068638"/>
            <a:ext cx="2159000" cy="274637"/>
          </a:xfrm>
          <a:prstGeom prst="rect">
            <a:avLst/>
          </a:prstGeom>
          <a:noFill/>
          <a:ln w="9525">
            <a:noFill/>
            <a:miter lim="800000"/>
            <a:headEnd/>
            <a:tailEnd/>
          </a:ln>
          <a:effectLst/>
        </p:spPr>
        <p:txBody>
          <a:bodyPr>
            <a:spAutoFit/>
          </a:bodyPr>
          <a:lstStyle/>
          <a:p>
            <a:pPr algn="ctr">
              <a:defRPr/>
            </a:pPr>
            <a:r>
              <a:rPr lang="zh-CN" altLang="en-US" sz="1200" b="1">
                <a:solidFill>
                  <a:srgbClr val="5F5F5F"/>
                </a:solidFill>
                <a:ea typeface="华文细黑" pitchFamily="2" charset="-122"/>
              </a:rPr>
              <a:t>专业交流</a:t>
            </a:r>
          </a:p>
        </p:txBody>
      </p:sp>
      <p:sp>
        <p:nvSpPr>
          <p:cNvPr id="14361" name="Rectangle 25">
            <a:hlinkClick r:id="rId19"/>
          </p:cNvPr>
          <p:cNvSpPr>
            <a:spLocks noChangeArrowheads="1"/>
          </p:cNvSpPr>
          <p:nvPr/>
        </p:nvSpPr>
        <p:spPr bwMode="auto">
          <a:xfrm>
            <a:off x="3492500" y="3068638"/>
            <a:ext cx="2159000" cy="274637"/>
          </a:xfrm>
          <a:prstGeom prst="rect">
            <a:avLst/>
          </a:prstGeom>
          <a:noFill/>
          <a:ln w="9525">
            <a:noFill/>
            <a:miter lim="800000"/>
            <a:headEnd/>
            <a:tailEnd/>
          </a:ln>
          <a:effectLst/>
        </p:spPr>
        <p:txBody>
          <a:bodyPr>
            <a:spAutoFit/>
          </a:bodyPr>
          <a:lstStyle/>
          <a:p>
            <a:pPr algn="ctr">
              <a:defRPr/>
            </a:pPr>
            <a:r>
              <a:rPr lang="zh-CN" altLang="en-US" sz="1200" b="1">
                <a:solidFill>
                  <a:srgbClr val="5F5F5F"/>
                </a:solidFill>
                <a:ea typeface="华文细黑" pitchFamily="2" charset="-122"/>
              </a:rPr>
              <a:t>模板超市</a:t>
            </a:r>
          </a:p>
        </p:txBody>
      </p:sp>
      <p:sp>
        <p:nvSpPr>
          <p:cNvPr id="14362" name="Rectangle 26">
            <a:hlinkClick r:id="rId19"/>
          </p:cNvPr>
          <p:cNvSpPr>
            <a:spLocks noChangeArrowheads="1"/>
          </p:cNvSpPr>
          <p:nvPr/>
        </p:nvSpPr>
        <p:spPr bwMode="auto">
          <a:xfrm>
            <a:off x="5653088" y="3068638"/>
            <a:ext cx="2159000" cy="274637"/>
          </a:xfrm>
          <a:prstGeom prst="rect">
            <a:avLst/>
          </a:prstGeom>
          <a:noFill/>
          <a:ln w="9525">
            <a:noFill/>
            <a:miter lim="800000"/>
            <a:headEnd/>
            <a:tailEnd/>
          </a:ln>
          <a:effectLst/>
        </p:spPr>
        <p:txBody>
          <a:bodyPr>
            <a:spAutoFit/>
          </a:bodyPr>
          <a:lstStyle/>
          <a:p>
            <a:pPr algn="ctr">
              <a:defRPr/>
            </a:pPr>
            <a:r>
              <a:rPr lang="zh-CN" altLang="en-US" sz="1200" b="1">
                <a:solidFill>
                  <a:srgbClr val="5F5F5F"/>
                </a:solidFill>
                <a:ea typeface="华文细黑" pitchFamily="2" charset="-122"/>
              </a:rPr>
              <a:t>设计服务</a:t>
            </a:r>
          </a:p>
        </p:txBody>
      </p:sp>
      <p:sp>
        <p:nvSpPr>
          <p:cNvPr id="14363" name="Rectangle 7"/>
          <p:cNvSpPr>
            <a:spLocks noChangeArrowheads="1"/>
          </p:cNvSpPr>
          <p:nvPr/>
        </p:nvSpPr>
        <p:spPr bwMode="auto">
          <a:xfrm>
            <a:off x="1331913" y="2060575"/>
            <a:ext cx="6480175" cy="215900"/>
          </a:xfrm>
          <a:prstGeom prst="rect">
            <a:avLst/>
          </a:prstGeom>
          <a:solidFill>
            <a:srgbClr val="EAEAEA"/>
          </a:solidFill>
          <a:ln w="6350" algn="ctr">
            <a:solidFill>
              <a:srgbClr val="5F5F5F"/>
            </a:solidFill>
            <a:prstDash val="dash"/>
            <a:miter lim="800000"/>
            <a:headEnd/>
            <a:tailEnd/>
          </a:ln>
        </p:spPr>
        <p:txBody>
          <a:bodyPr wrap="none" anchor="ctr"/>
          <a:lstStyle/>
          <a:p>
            <a:pPr algn="ctr">
              <a:lnSpc>
                <a:spcPct val="150000"/>
              </a:lnSpc>
              <a:defRPr/>
            </a:pPr>
            <a:r>
              <a:rPr lang="en-US" altLang="zh-CN" sz="1000" dirty="0" err="1">
                <a:ea typeface="华文细黑" pitchFamily="2" charset="-122"/>
              </a:rPr>
              <a:t>NordriDesign</a:t>
            </a:r>
            <a:r>
              <a:rPr lang="zh-CN" altLang="en-US" sz="1000" dirty="0">
                <a:ea typeface="华文细黑" pitchFamily="2" charset="-122"/>
              </a:rPr>
              <a:t>中国专业</a:t>
            </a:r>
            <a:r>
              <a:rPr lang="en-US" altLang="zh-CN" sz="1000" dirty="0">
                <a:ea typeface="华文细黑" pitchFamily="2" charset="-122"/>
              </a:rPr>
              <a:t>PowerPoint</a:t>
            </a:r>
            <a:r>
              <a:rPr lang="zh-CN" altLang="en-US" sz="1000" dirty="0">
                <a:ea typeface="华文细黑" pitchFamily="2" charset="-122"/>
              </a:rPr>
              <a:t>媒体设计与开发</a:t>
            </a:r>
            <a:endParaRPr lang="zh-CN" altLang="en-US" sz="1000" dirty="0">
              <a:latin typeface="华文细黑" pitchFamily="2" charset="-122"/>
              <a:ea typeface="华文细黑" pitchFamily="2" charset="-122"/>
            </a:endParaRPr>
          </a:p>
        </p:txBody>
      </p:sp>
      <p:sp>
        <p:nvSpPr>
          <p:cNvPr id="14364" name="Rectangle 28"/>
          <p:cNvSpPr>
            <a:spLocks noChangeArrowheads="1"/>
          </p:cNvSpPr>
          <p:nvPr/>
        </p:nvSpPr>
        <p:spPr bwMode="auto">
          <a:xfrm>
            <a:off x="1331913" y="4192588"/>
            <a:ext cx="6480175" cy="822325"/>
          </a:xfrm>
          <a:prstGeom prst="rect">
            <a:avLst/>
          </a:prstGeom>
          <a:noFill/>
          <a:ln w="9525">
            <a:noFill/>
            <a:miter lim="800000"/>
            <a:headEnd/>
            <a:tailEnd/>
          </a:ln>
          <a:effectLst/>
        </p:spPr>
        <p:txBody>
          <a:bodyPr anchor="ctr">
            <a:spAutoFit/>
          </a:bodyPr>
          <a:lstStyle/>
          <a:p>
            <a:pPr>
              <a:lnSpc>
                <a:spcPct val="120000"/>
              </a:lnSpc>
              <a:defRPr/>
            </a:pPr>
            <a:r>
              <a:rPr lang="zh-CN" altLang="en-US" sz="1000">
                <a:solidFill>
                  <a:srgbClr val="111111"/>
                </a:solidFill>
                <a:ea typeface="华文细黑" pitchFamily="2" charset="-122"/>
              </a:rPr>
              <a:t>本作品的提供是以适用知识共享组织的公共许可（ 简称“</a:t>
            </a:r>
            <a:r>
              <a:rPr lang="en-US" altLang="zh-CN" sz="1000">
                <a:solidFill>
                  <a:srgbClr val="111111"/>
                </a:solidFill>
                <a:ea typeface="华文细黑" pitchFamily="2" charset="-122"/>
              </a:rPr>
              <a:t>CCPL” </a:t>
            </a:r>
            <a:r>
              <a:rPr lang="zh-CN" altLang="en-US" sz="1000">
                <a:solidFill>
                  <a:srgbClr val="111111"/>
                </a:solidFill>
                <a:ea typeface="华文细黑" pitchFamily="2" charset="-122"/>
              </a:rPr>
              <a:t>或 “许可”） 条款为前提的。本作品受著作权法以及其他相关法律的保护。对本作品的使用不得超越本许可授权的范围。</a:t>
            </a:r>
          </a:p>
          <a:p>
            <a:pPr>
              <a:lnSpc>
                <a:spcPct val="120000"/>
              </a:lnSpc>
              <a:defRPr/>
            </a:pPr>
            <a:r>
              <a:rPr lang="zh-CN" altLang="en-US" sz="1000">
                <a:solidFill>
                  <a:srgbClr val="111111"/>
                </a:solidFill>
                <a:ea typeface="华文细黑" pitchFamily="2" charset="-122"/>
              </a:rPr>
              <a:t>如您行使本许可授予的使用本作品的权利，就表明您接受并同意遵守本许可的条款。在您接受这些条款和规定的前提下，许可人授予您本许可所包括的权利。 </a:t>
            </a:r>
          </a:p>
        </p:txBody>
      </p:sp>
      <p:sp>
        <p:nvSpPr>
          <p:cNvPr id="14365" name="Rectangle 7">
            <a:hlinkClick r:id="rId20"/>
          </p:cNvPr>
          <p:cNvSpPr>
            <a:spLocks noChangeArrowheads="1"/>
          </p:cNvSpPr>
          <p:nvPr/>
        </p:nvSpPr>
        <p:spPr bwMode="auto">
          <a:xfrm>
            <a:off x="3492500" y="2276475"/>
            <a:ext cx="2160588" cy="1150938"/>
          </a:xfrm>
          <a:prstGeom prst="rect">
            <a:avLst/>
          </a:prstGeom>
          <a:solidFill>
            <a:schemeClr val="bg1">
              <a:alpha val="0"/>
            </a:schemeClr>
          </a:solidFill>
          <a:ln w="6350" algn="ctr">
            <a:noFill/>
            <a:prstDash val="dash"/>
            <a:miter lim="800000"/>
            <a:headEnd/>
            <a:tailEnd/>
          </a:ln>
        </p:spPr>
        <p:txBody>
          <a:bodyPr wrap="none" anchor="ctr"/>
          <a:lstStyle/>
          <a:p>
            <a:pPr>
              <a:lnSpc>
                <a:spcPct val="150000"/>
              </a:lnSpc>
              <a:defRPr/>
            </a:pPr>
            <a:endParaRPr lang="zh-CN" altLang="zh-CN" sz="1400" b="1">
              <a:solidFill>
                <a:srgbClr val="5F5F5F"/>
              </a:solidFill>
              <a:ea typeface="华文细黑" pitchFamily="2" charset="-122"/>
            </a:endParaRPr>
          </a:p>
        </p:txBody>
      </p:sp>
      <p:sp>
        <p:nvSpPr>
          <p:cNvPr id="14366" name="Rectangle 7">
            <a:hlinkClick r:id="rId13"/>
          </p:cNvPr>
          <p:cNvSpPr>
            <a:spLocks noChangeArrowheads="1"/>
          </p:cNvSpPr>
          <p:nvPr/>
        </p:nvSpPr>
        <p:spPr bwMode="auto">
          <a:xfrm>
            <a:off x="5653088" y="2276475"/>
            <a:ext cx="2159000" cy="1150938"/>
          </a:xfrm>
          <a:prstGeom prst="rect">
            <a:avLst/>
          </a:prstGeom>
          <a:solidFill>
            <a:schemeClr val="bg1">
              <a:alpha val="0"/>
            </a:schemeClr>
          </a:solidFill>
          <a:ln w="6350" algn="ctr">
            <a:noFill/>
            <a:prstDash val="dash"/>
            <a:miter lim="800000"/>
            <a:headEnd/>
            <a:tailEnd/>
          </a:ln>
        </p:spPr>
        <p:txBody>
          <a:bodyPr wrap="none" anchor="ctr"/>
          <a:lstStyle/>
          <a:p>
            <a:pPr>
              <a:lnSpc>
                <a:spcPct val="150000"/>
              </a:lnSpc>
              <a:defRPr/>
            </a:pPr>
            <a:endParaRPr lang="zh-CN" altLang="zh-CN" sz="1400" b="1">
              <a:solidFill>
                <a:srgbClr val="5F5F5F"/>
              </a:solidFill>
              <a:ea typeface="华文细黑" pitchFamily="2" charset="-122"/>
            </a:endParaRPr>
          </a:p>
        </p:txBody>
      </p:sp>
      <p:sp>
        <p:nvSpPr>
          <p:cNvPr id="14367" name="Rectangle 7">
            <a:hlinkClick r:id="rId19"/>
            <a:hlinkHover r:id="" action="ppaction://noaction" highlightClick="1"/>
          </p:cNvPr>
          <p:cNvSpPr>
            <a:spLocks noChangeArrowheads="1"/>
          </p:cNvSpPr>
          <p:nvPr/>
        </p:nvSpPr>
        <p:spPr bwMode="auto">
          <a:xfrm>
            <a:off x="1331913" y="2276475"/>
            <a:ext cx="2160587" cy="1150938"/>
          </a:xfrm>
          <a:prstGeom prst="rect">
            <a:avLst/>
          </a:prstGeom>
          <a:solidFill>
            <a:schemeClr val="bg1">
              <a:alpha val="0"/>
            </a:schemeClr>
          </a:solidFill>
          <a:ln w="6350" algn="ctr">
            <a:noFill/>
            <a:prstDash val="dash"/>
            <a:miter lim="800000"/>
            <a:headEnd/>
            <a:tailEnd/>
          </a:ln>
        </p:spPr>
        <p:txBody>
          <a:bodyPr wrap="none" anchor="ctr"/>
          <a:lstStyle/>
          <a:p>
            <a:pPr>
              <a:lnSpc>
                <a:spcPct val="150000"/>
              </a:lnSpc>
              <a:defRPr/>
            </a:pPr>
            <a:endParaRPr lang="zh-CN" altLang="zh-CN" sz="1400" b="1">
              <a:solidFill>
                <a:srgbClr val="5F5F5F"/>
              </a:solidFill>
              <a:ea typeface="华文细黑" pitchFamily="2" charset="-122"/>
            </a:endParaRPr>
          </a:p>
        </p:txBody>
      </p:sp>
      <p:sp>
        <p:nvSpPr>
          <p:cNvPr id="14368" name="Text Box 32">
            <a:hlinkClick r:id="rId14"/>
          </p:cNvPr>
          <p:cNvSpPr txBox="1">
            <a:spLocks noChangeArrowheads="1"/>
          </p:cNvSpPr>
          <p:nvPr/>
        </p:nvSpPr>
        <p:spPr bwMode="auto">
          <a:xfrm>
            <a:off x="1331913" y="5056188"/>
            <a:ext cx="1079500" cy="244475"/>
          </a:xfrm>
          <a:prstGeom prst="rect">
            <a:avLst/>
          </a:prstGeom>
          <a:noFill/>
          <a:ln w="9525">
            <a:noFill/>
            <a:miter lim="800000"/>
            <a:headEnd/>
            <a:tailEnd/>
          </a:ln>
          <a:effectLst/>
        </p:spPr>
        <p:txBody>
          <a:bodyPr>
            <a:spAutoFit/>
          </a:bodyPr>
          <a:lstStyle/>
          <a:p>
            <a:pPr>
              <a:defRPr/>
            </a:pPr>
            <a:r>
              <a:rPr lang="zh-CN" altLang="en-US" sz="1000" b="1">
                <a:solidFill>
                  <a:srgbClr val="003366"/>
                </a:solidFill>
                <a:ea typeface="华文细黑" pitchFamily="2" charset="-122"/>
              </a:rPr>
              <a:t>查看全部</a:t>
            </a:r>
            <a:r>
              <a:rPr lang="en-US" altLang="zh-CN" sz="1000" b="1">
                <a:solidFill>
                  <a:srgbClr val="003366"/>
                </a:solidFill>
                <a:latin typeface="华文细黑"/>
                <a:ea typeface="华文细黑" pitchFamily="2" charset="-122"/>
              </a:rPr>
              <a:t>…</a:t>
            </a:r>
            <a:endParaRPr lang="en-US" altLang="zh-CN" sz="1000" b="1">
              <a:solidFill>
                <a:srgbClr val="003366"/>
              </a:solidFill>
              <a:ea typeface="华文细黑" pitchFamily="2" charset="-122"/>
            </a:endParaRPr>
          </a:p>
        </p:txBody>
      </p:sp>
      <p:grpSp>
        <p:nvGrpSpPr>
          <p:cNvPr id="3" name="Group 35"/>
          <p:cNvGrpSpPr>
            <a:grpSpLocks/>
          </p:cNvGrpSpPr>
          <p:nvPr/>
        </p:nvGrpSpPr>
        <p:grpSpPr bwMode="auto">
          <a:xfrm>
            <a:off x="1331913" y="1125538"/>
            <a:ext cx="4321175" cy="576262"/>
            <a:chOff x="612" y="799"/>
            <a:chExt cx="3402" cy="454"/>
          </a:xfrm>
        </p:grpSpPr>
        <p:pic>
          <p:nvPicPr>
            <p:cNvPr id="2067" name="Picture 12" descr="cc"/>
            <p:cNvPicPr>
              <a:picLocks noChangeAspect="1" noChangeArrowheads="1"/>
            </p:cNvPicPr>
            <p:nvPr/>
          </p:nvPicPr>
          <p:blipFill>
            <a:blip r:embed="rId21" cstate="print"/>
            <a:srcRect/>
            <a:stretch>
              <a:fillRect/>
            </a:stretch>
          </p:blipFill>
          <p:spPr bwMode="auto">
            <a:xfrm>
              <a:off x="2426" y="799"/>
              <a:ext cx="1588" cy="408"/>
            </a:xfrm>
            <a:prstGeom prst="rect">
              <a:avLst/>
            </a:prstGeom>
            <a:noFill/>
            <a:ln w="9525">
              <a:noFill/>
              <a:miter lim="800000"/>
              <a:headEnd/>
              <a:tailEnd/>
            </a:ln>
          </p:spPr>
        </p:pic>
        <p:pic>
          <p:nvPicPr>
            <p:cNvPr id="2068" name="Picture 9" descr="logo"/>
            <p:cNvPicPr>
              <a:picLocks noChangeAspect="1" noChangeArrowheads="1"/>
            </p:cNvPicPr>
            <p:nvPr/>
          </p:nvPicPr>
          <p:blipFill>
            <a:blip r:embed="rId22" cstate="print">
              <a:lum bright="-12000"/>
              <a:grayscl/>
            </a:blip>
            <a:srcRect/>
            <a:stretch>
              <a:fillRect/>
            </a:stretch>
          </p:blipFill>
          <p:spPr bwMode="auto">
            <a:xfrm>
              <a:off x="612" y="845"/>
              <a:ext cx="1361" cy="372"/>
            </a:xfrm>
            <a:prstGeom prst="rect">
              <a:avLst/>
            </a:prstGeom>
            <a:noFill/>
            <a:ln w="9525">
              <a:noFill/>
              <a:miter lim="800000"/>
              <a:headEnd/>
              <a:tailEnd/>
            </a:ln>
          </p:spPr>
        </p:pic>
        <p:sp>
          <p:nvSpPr>
            <p:cNvPr id="14370" name="Line 34"/>
            <p:cNvSpPr>
              <a:spLocks noChangeShapeType="1"/>
            </p:cNvSpPr>
            <p:nvPr/>
          </p:nvSpPr>
          <p:spPr bwMode="auto">
            <a:xfrm>
              <a:off x="2201" y="799"/>
              <a:ext cx="0" cy="454"/>
            </a:xfrm>
            <a:prstGeom prst="line">
              <a:avLst/>
            </a:prstGeom>
            <a:noFill/>
            <a:ln w="9525">
              <a:solidFill>
                <a:schemeClr val="bg2"/>
              </a:solidFill>
              <a:round/>
              <a:headEnd/>
              <a:tailEnd/>
            </a:ln>
            <a:effectLst/>
          </p:spPr>
          <p:txBody>
            <a:bodyPr/>
            <a:lstStyle/>
            <a:p>
              <a:pPr>
                <a:defRPr/>
              </a:pPr>
              <a:endParaRPr lang="zh-CN" altLang="en-US"/>
            </a:p>
          </p:txBody>
        </p:sp>
      </p:gr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ea typeface="宋体" pitchFamily="2" charset="-122"/>
        </a:defRPr>
      </a:lvl2pPr>
      <a:lvl3pPr algn="ctr" rtl="0" eaLnBrk="1" fontAlgn="base" hangingPunct="1">
        <a:spcBef>
          <a:spcPct val="0"/>
        </a:spcBef>
        <a:spcAft>
          <a:spcPct val="0"/>
        </a:spcAft>
        <a:defRPr sz="4400">
          <a:solidFill>
            <a:schemeClr val="tx2"/>
          </a:solidFill>
          <a:latin typeface="Arial" pitchFamily="34" charset="0"/>
          <a:ea typeface="宋体" pitchFamily="2" charset="-122"/>
        </a:defRPr>
      </a:lvl3pPr>
      <a:lvl4pPr algn="ctr" rtl="0" eaLnBrk="1" fontAlgn="base" hangingPunct="1">
        <a:spcBef>
          <a:spcPct val="0"/>
        </a:spcBef>
        <a:spcAft>
          <a:spcPct val="0"/>
        </a:spcAft>
        <a:defRPr sz="4400">
          <a:solidFill>
            <a:schemeClr val="tx2"/>
          </a:solidFill>
          <a:latin typeface="Arial" pitchFamily="34" charset="0"/>
          <a:ea typeface="宋体" pitchFamily="2" charset="-122"/>
        </a:defRPr>
      </a:lvl4pPr>
      <a:lvl5pPr algn="ctr" rtl="0" eaLnBrk="1" fontAlgn="base" hangingPunct="1">
        <a:spcBef>
          <a:spcPct val="0"/>
        </a:spcBef>
        <a:spcAft>
          <a:spcPct val="0"/>
        </a:spcAft>
        <a:defRPr sz="4400">
          <a:solidFill>
            <a:schemeClr val="tx2"/>
          </a:solidFill>
          <a:latin typeface="Arial" pitchFamily="34" charset="0"/>
          <a:ea typeface="宋体" pitchFamily="2" charset="-122"/>
        </a:defRPr>
      </a:lvl5pPr>
      <a:lvl6pPr marL="457200" algn="ctr" rtl="0" eaLnBrk="1" fontAlgn="base" hangingPunct="1">
        <a:spcBef>
          <a:spcPct val="0"/>
        </a:spcBef>
        <a:spcAft>
          <a:spcPct val="0"/>
        </a:spcAft>
        <a:defRPr sz="4400">
          <a:solidFill>
            <a:schemeClr val="tx2"/>
          </a:solidFill>
          <a:latin typeface="Arial" pitchFamily="34" charset="0"/>
          <a:ea typeface="宋体" pitchFamily="2" charset="-122"/>
        </a:defRPr>
      </a:lvl6pPr>
      <a:lvl7pPr marL="914400" algn="ctr" rtl="0" eaLnBrk="1" fontAlgn="base" hangingPunct="1">
        <a:spcBef>
          <a:spcPct val="0"/>
        </a:spcBef>
        <a:spcAft>
          <a:spcPct val="0"/>
        </a:spcAft>
        <a:defRPr sz="4400">
          <a:solidFill>
            <a:schemeClr val="tx2"/>
          </a:solidFill>
          <a:latin typeface="Arial" pitchFamily="34" charset="0"/>
          <a:ea typeface="宋体" pitchFamily="2" charset="-122"/>
        </a:defRPr>
      </a:lvl7pPr>
      <a:lvl8pPr marL="1371600" algn="ctr" rtl="0" eaLnBrk="1" fontAlgn="base" hangingPunct="1">
        <a:spcBef>
          <a:spcPct val="0"/>
        </a:spcBef>
        <a:spcAft>
          <a:spcPct val="0"/>
        </a:spcAft>
        <a:defRPr sz="4400">
          <a:solidFill>
            <a:schemeClr val="tx2"/>
          </a:solidFill>
          <a:latin typeface="Arial" pitchFamily="34" charset="0"/>
          <a:ea typeface="宋体" pitchFamily="2" charset="-122"/>
        </a:defRPr>
      </a:lvl8pPr>
      <a:lvl9pPr marL="1828800" algn="ctr" rtl="0" eaLnBrk="1" fontAlgn="base" hangingPunct="1">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wmf"/><Relationship Id="rId4" Type="http://schemas.openxmlformats.org/officeDocument/2006/relationships/image" Target="../media/image36.wmf"/></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760040" y="1598935"/>
            <a:ext cx="7772400" cy="1470025"/>
          </a:xfrm>
        </p:spPr>
        <p:txBody>
          <a:bodyPr/>
          <a:lstStyle/>
          <a:p>
            <a:r>
              <a:rPr lang="en-US" altLang="zh-CN" sz="3600" dirty="0" smtClean="0"/>
              <a:t>CADAL</a:t>
            </a:r>
            <a:r>
              <a:rPr lang="zh-CN" altLang="zh-CN" sz="3600" dirty="0" smtClean="0"/>
              <a:t>项目二期门户建设与展示</a:t>
            </a:r>
            <a:endParaRPr lang="zh-CN" altLang="en-US" sz="3600" dirty="0"/>
          </a:p>
        </p:txBody>
      </p:sp>
      <p:sp>
        <p:nvSpPr>
          <p:cNvPr id="4" name="TextBox 3"/>
          <p:cNvSpPr txBox="1"/>
          <p:nvPr/>
        </p:nvSpPr>
        <p:spPr>
          <a:xfrm>
            <a:off x="5431092" y="3068960"/>
            <a:ext cx="2957332" cy="461665"/>
          </a:xfrm>
          <a:prstGeom prst="rect">
            <a:avLst/>
          </a:prstGeom>
          <a:noFill/>
        </p:spPr>
        <p:txBody>
          <a:bodyPr wrap="square" rtlCol="0">
            <a:spAutoFit/>
          </a:bodyPr>
          <a:lstStyle/>
          <a:p>
            <a:pPr algn="ctr"/>
            <a:r>
              <a:rPr lang="zh-CN" altLang="en-US" sz="2400" dirty="0" smtClean="0">
                <a:solidFill>
                  <a:schemeClr val="bg1"/>
                </a:solidFill>
              </a:rPr>
              <a:t>张寅</a:t>
            </a:r>
            <a:r>
              <a:rPr lang="en-US" altLang="zh-CN" sz="2400" dirty="0" smtClean="0">
                <a:solidFill>
                  <a:schemeClr val="bg1"/>
                </a:solidFill>
              </a:rPr>
              <a:t>    </a:t>
            </a:r>
            <a:r>
              <a:rPr lang="zh-CN" altLang="en-US" sz="2400" dirty="0" smtClean="0">
                <a:solidFill>
                  <a:schemeClr val="bg1"/>
                </a:solidFill>
              </a:rPr>
              <a:t>浙江大学</a:t>
            </a:r>
            <a:endParaRPr lang="zh-CN" altLang="en-US" sz="24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56023"/>
          </a:xfrm>
          <a:prstGeom prst="rect">
            <a:avLst/>
          </a:prstGeom>
          <a:noFill/>
          <a:ln w="9525">
            <a:noFill/>
            <a:miter lim="800000"/>
            <a:headEnd/>
            <a:tailEnd/>
          </a:ln>
        </p:spPr>
      </p:pic>
      <p:sp>
        <p:nvSpPr>
          <p:cNvPr id="9" name="圆角矩形标注 9"/>
          <p:cNvSpPr>
            <a:spLocks noChangeArrowheads="1"/>
          </p:cNvSpPr>
          <p:nvPr/>
        </p:nvSpPr>
        <p:spPr bwMode="auto">
          <a:xfrm>
            <a:off x="4584700" y="2026369"/>
            <a:ext cx="2376488" cy="377976"/>
          </a:xfrm>
          <a:prstGeom prst="wedgeRoundRectCallout">
            <a:avLst>
              <a:gd name="adj1" fmla="val -61345"/>
              <a:gd name="adj2" fmla="val 81212"/>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algn="ctr">
              <a:lnSpc>
                <a:spcPct val="90000"/>
              </a:lnSpc>
              <a:spcBef>
                <a:spcPct val="20000"/>
              </a:spcBef>
              <a:spcAft>
                <a:spcPts val="338"/>
              </a:spcAft>
              <a:buClr>
                <a:schemeClr val="bg2"/>
              </a:buClr>
              <a:buSzPct val="75000"/>
              <a:buFont typeface="Wingdings" pitchFamily="2" charset="2"/>
              <a:buNone/>
              <a:defRPr/>
            </a:pPr>
            <a:r>
              <a:rPr lang="zh-CN" altLang="en-US" dirty="0" smtClean="0">
                <a:latin typeface="+mn-ea"/>
                <a:cs typeface="Tahoma" pitchFamily="34" charset="0"/>
              </a:rPr>
              <a:t>可预览每章的第</a:t>
            </a:r>
            <a:r>
              <a:rPr lang="en-US" altLang="zh-CN" dirty="0" smtClean="0">
                <a:latin typeface="+mn-ea"/>
                <a:cs typeface="Tahoma" pitchFamily="34" charset="0"/>
              </a:rPr>
              <a:t>1</a:t>
            </a:r>
            <a:r>
              <a:rPr lang="zh-CN" altLang="en-US" dirty="0" smtClean="0">
                <a:latin typeface="+mn-ea"/>
                <a:cs typeface="Tahoma" pitchFamily="34" charset="0"/>
              </a:rPr>
              <a:t>页</a:t>
            </a:r>
            <a:endParaRPr lang="zh-CN" altLang="en-US" dirty="0">
              <a:latin typeface="+mn-ea"/>
              <a:cs typeface="Tahoma" pitchFamily="34" charset="0"/>
            </a:endParaRPr>
          </a:p>
        </p:txBody>
      </p:sp>
      <p:sp>
        <p:nvSpPr>
          <p:cNvPr id="95236" name="灯片编号占位符 3"/>
          <p:cNvSpPr>
            <a:spLocks noGrp="1"/>
          </p:cNvSpPr>
          <p:nvPr>
            <p:ph type="sldNum" sz="quarter" idx="4"/>
          </p:nvPr>
        </p:nvSpPr>
        <p:spPr>
          <a:xfrm>
            <a:off x="494184" y="6356350"/>
            <a:ext cx="2133600" cy="365125"/>
          </a:xfrm>
          <a:prstGeom prst="rect">
            <a:avLst/>
          </a:prstGeom>
          <a:noFill/>
        </p:spPr>
        <p:txBody>
          <a:bodyPr/>
          <a:lstStyle/>
          <a:p>
            <a:fld id="{AFF7BC22-13B5-45C5-96B7-880AE555AD9C}" type="slidenum">
              <a:rPr lang="en-US" altLang="zh-CN" smtClean="0">
                <a:ea typeface="宋体" charset="-122"/>
              </a:rPr>
              <a:pPr/>
              <a:t>10</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6512" y="-1"/>
            <a:ext cx="9180000" cy="6875042"/>
          </a:xfrm>
          <a:prstGeom prst="rect">
            <a:avLst/>
          </a:prstGeom>
          <a:noFill/>
          <a:ln w="9525">
            <a:noFill/>
            <a:miter lim="800000"/>
            <a:headEnd/>
            <a:tailEnd/>
          </a:ln>
        </p:spPr>
      </p:pic>
      <p:sp>
        <p:nvSpPr>
          <p:cNvPr id="6" name="圆角矩形标注 7"/>
          <p:cNvSpPr>
            <a:spLocks noChangeArrowheads="1"/>
          </p:cNvSpPr>
          <p:nvPr/>
        </p:nvSpPr>
        <p:spPr bwMode="auto">
          <a:xfrm>
            <a:off x="3528112" y="2204864"/>
            <a:ext cx="2052000" cy="715089"/>
          </a:xfrm>
          <a:prstGeom prst="wedgeRoundRectCallout">
            <a:avLst>
              <a:gd name="adj1" fmla="val 67005"/>
              <a:gd name="adj2" fmla="val 55685"/>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a:spcBef>
                <a:spcPct val="20000"/>
              </a:spcBef>
              <a:spcAft>
                <a:spcPts val="338"/>
              </a:spcAft>
              <a:buClr>
                <a:schemeClr val="bg2"/>
              </a:buClr>
              <a:buSzPct val="75000"/>
              <a:buFont typeface="Wingdings" pitchFamily="2" charset="2"/>
              <a:buNone/>
              <a:defRPr/>
            </a:pPr>
            <a:r>
              <a:rPr lang="zh-CN" altLang="en-US" dirty="0" smtClean="0">
                <a:solidFill>
                  <a:srgbClr val="0066FF"/>
                </a:solidFill>
                <a:latin typeface="+mn-ea"/>
                <a:cs typeface="Tahoma" pitchFamily="34" charset="0"/>
              </a:rPr>
              <a:t>在图书阅读器中借阅图书章节</a:t>
            </a:r>
            <a:endParaRPr lang="zh-CN" altLang="en-US" dirty="0">
              <a:solidFill>
                <a:srgbClr val="0066FF"/>
              </a:solidFill>
              <a:latin typeface="+mn-ea"/>
              <a:cs typeface="Tahoma" pitchFamily="34" charset="0"/>
            </a:endParaRPr>
          </a:p>
        </p:txBody>
      </p:sp>
      <p:sp>
        <p:nvSpPr>
          <p:cNvPr id="96260" name="灯片编号占位符 3"/>
          <p:cNvSpPr>
            <a:spLocks noGrp="1"/>
          </p:cNvSpPr>
          <p:nvPr>
            <p:ph type="sldNum" sz="quarter" idx="4"/>
          </p:nvPr>
        </p:nvSpPr>
        <p:spPr>
          <a:xfrm>
            <a:off x="422176" y="6356350"/>
            <a:ext cx="2133600" cy="365125"/>
          </a:xfrm>
          <a:prstGeom prst="rect">
            <a:avLst/>
          </a:prstGeom>
          <a:noFill/>
        </p:spPr>
        <p:txBody>
          <a:bodyPr/>
          <a:lstStyle/>
          <a:p>
            <a:fld id="{8DAB7FCB-32C4-4416-A546-D8E9B31F5FC3}" type="slidenum">
              <a:rPr lang="en-US" altLang="zh-CN" smtClean="0">
                <a:ea typeface="宋体" charset="-122"/>
              </a:rPr>
              <a:pPr/>
              <a:t>11</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6512" y="-27384"/>
            <a:ext cx="9221322" cy="6912000"/>
          </a:xfrm>
          <a:prstGeom prst="rect">
            <a:avLst/>
          </a:prstGeom>
          <a:noFill/>
          <a:ln w="9525">
            <a:noFill/>
            <a:miter lim="800000"/>
            <a:headEnd/>
            <a:tailEnd/>
          </a:ln>
        </p:spPr>
      </p:pic>
      <p:sp>
        <p:nvSpPr>
          <p:cNvPr id="6" name="圆角矩形标注 7"/>
          <p:cNvSpPr>
            <a:spLocks noChangeArrowheads="1"/>
          </p:cNvSpPr>
          <p:nvPr/>
        </p:nvSpPr>
        <p:spPr bwMode="auto">
          <a:xfrm>
            <a:off x="1187624" y="2780928"/>
            <a:ext cx="3240000" cy="757654"/>
          </a:xfrm>
          <a:prstGeom prst="wedgeRoundRectCallout">
            <a:avLst>
              <a:gd name="adj1" fmla="val 49106"/>
              <a:gd name="adj2" fmla="val -78997"/>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marL="0" lvl="1">
              <a:lnSpc>
                <a:spcPct val="90000"/>
              </a:lnSpc>
              <a:spcBef>
                <a:spcPct val="20000"/>
              </a:spcBef>
              <a:spcAft>
                <a:spcPts val="338"/>
              </a:spcAft>
              <a:buClr>
                <a:schemeClr val="bg2"/>
              </a:buClr>
              <a:buSzPct val="75000"/>
              <a:buFont typeface="Arial" charset="0"/>
              <a:buNone/>
              <a:defRPr/>
            </a:pPr>
            <a:r>
              <a:rPr lang="zh-CN" altLang="en-US" dirty="0" smtClean="0">
                <a:solidFill>
                  <a:srgbClr val="0066FF"/>
                </a:solidFill>
                <a:latin typeface="Tahoma" pitchFamily="34" charset="0"/>
                <a:cs typeface="Tahoma" pitchFamily="34" charset="0"/>
              </a:rPr>
              <a:t>他人可以申请转借章节，</a:t>
            </a:r>
            <a:endParaRPr lang="en-US" altLang="zh-CN" dirty="0" smtClean="0">
              <a:solidFill>
                <a:srgbClr val="0066FF"/>
              </a:solidFill>
              <a:latin typeface="Tahoma" pitchFamily="34" charset="0"/>
              <a:cs typeface="Tahoma" pitchFamily="34" charset="0"/>
            </a:endParaRPr>
          </a:p>
          <a:p>
            <a:pPr marL="0" lvl="1">
              <a:lnSpc>
                <a:spcPct val="90000"/>
              </a:lnSpc>
              <a:spcBef>
                <a:spcPct val="20000"/>
              </a:spcBef>
              <a:spcAft>
                <a:spcPts val="338"/>
              </a:spcAft>
              <a:buClr>
                <a:schemeClr val="bg2"/>
              </a:buClr>
              <a:buSzPct val="75000"/>
              <a:buFont typeface="Arial" charset="0"/>
              <a:buNone/>
              <a:defRPr/>
            </a:pPr>
            <a:r>
              <a:rPr lang="zh-CN" altLang="en-US" dirty="0" smtClean="0">
                <a:solidFill>
                  <a:srgbClr val="0066FF"/>
                </a:solidFill>
                <a:latin typeface="Tahoma" pitchFamily="34" charset="0"/>
                <a:cs typeface="Tahoma" pitchFamily="34" charset="0"/>
              </a:rPr>
              <a:t>需要得到当前借阅人的批准</a:t>
            </a:r>
            <a:endParaRPr lang="zh-CN" altLang="en-US" sz="2000" dirty="0">
              <a:solidFill>
                <a:srgbClr val="000000"/>
              </a:solidFill>
              <a:latin typeface="Tahoma" pitchFamily="34" charset="0"/>
              <a:cs typeface="Tahoma" pitchFamily="34" charset="0"/>
            </a:endParaRPr>
          </a:p>
        </p:txBody>
      </p:sp>
      <p:sp>
        <p:nvSpPr>
          <p:cNvPr id="97284" name="灯片编号占位符 3"/>
          <p:cNvSpPr>
            <a:spLocks noGrp="1"/>
          </p:cNvSpPr>
          <p:nvPr>
            <p:ph type="sldNum" sz="quarter" idx="4"/>
          </p:nvPr>
        </p:nvSpPr>
        <p:spPr>
          <a:xfrm>
            <a:off x="422176" y="6356350"/>
            <a:ext cx="2133600" cy="365125"/>
          </a:xfrm>
          <a:prstGeom prst="rect">
            <a:avLst/>
          </a:prstGeom>
          <a:noFill/>
        </p:spPr>
        <p:txBody>
          <a:bodyPr/>
          <a:lstStyle/>
          <a:p>
            <a:fld id="{80ED077E-A072-4101-9615-C1370D51A8A6}" type="slidenum">
              <a:rPr lang="en-US" altLang="zh-CN" smtClean="0">
                <a:ea typeface="宋体" charset="-122"/>
              </a:rPr>
              <a:pPr/>
              <a:t>12</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7200" y="0"/>
            <a:ext cx="9173312" cy="6876000"/>
          </a:xfrm>
          <a:prstGeom prst="rect">
            <a:avLst/>
          </a:prstGeom>
          <a:noFill/>
          <a:ln w="9525">
            <a:noFill/>
            <a:miter lim="800000"/>
            <a:headEnd/>
            <a:tailEnd/>
          </a:ln>
        </p:spPr>
      </p:pic>
      <p:sp>
        <p:nvSpPr>
          <p:cNvPr id="8" name="圆角矩形标注 7"/>
          <p:cNvSpPr>
            <a:spLocks noChangeArrowheads="1"/>
          </p:cNvSpPr>
          <p:nvPr/>
        </p:nvSpPr>
        <p:spPr bwMode="auto">
          <a:xfrm>
            <a:off x="2340000" y="1695084"/>
            <a:ext cx="2232000" cy="653796"/>
          </a:xfrm>
          <a:prstGeom prst="wedgeRoundRectCallout">
            <a:avLst>
              <a:gd name="adj1" fmla="val -57570"/>
              <a:gd name="adj2" fmla="val 70667"/>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gn="ctr">
              <a:lnSpc>
                <a:spcPct val="90000"/>
              </a:lnSpc>
              <a:spcBef>
                <a:spcPct val="20000"/>
              </a:spcBef>
              <a:spcAft>
                <a:spcPts val="338"/>
              </a:spcAft>
              <a:buClr>
                <a:schemeClr val="bg2"/>
              </a:buClr>
              <a:buSzPct val="75000"/>
              <a:buFont typeface="Wingdings" pitchFamily="2" charset="2"/>
              <a:buNone/>
              <a:defRPr/>
            </a:pPr>
            <a:r>
              <a:rPr lang="zh-CN" altLang="en-US" dirty="0" smtClean="0">
                <a:solidFill>
                  <a:schemeClr val="tx1">
                    <a:lumMod val="95000"/>
                    <a:lumOff val="5000"/>
                  </a:schemeClr>
                </a:solidFill>
                <a:latin typeface="+mn-ea"/>
                <a:cs typeface="Tahoma" pitchFamily="34" charset="0"/>
              </a:rPr>
              <a:t>用户“</a:t>
            </a:r>
            <a:r>
              <a:rPr lang="en-US" altLang="zh-CN" dirty="0" err="1" smtClean="0">
                <a:solidFill>
                  <a:schemeClr val="tx1">
                    <a:lumMod val="95000"/>
                    <a:lumOff val="5000"/>
                  </a:schemeClr>
                </a:solidFill>
                <a:latin typeface="+mn-ea"/>
                <a:cs typeface="Tahoma" pitchFamily="34" charset="0"/>
              </a:rPr>
              <a:t>zju</a:t>
            </a:r>
            <a:r>
              <a:rPr lang="zh-CN" altLang="en-US" dirty="0" smtClean="0">
                <a:solidFill>
                  <a:schemeClr val="tx1">
                    <a:lumMod val="95000"/>
                    <a:lumOff val="5000"/>
                  </a:schemeClr>
                </a:solidFill>
                <a:latin typeface="+mn-ea"/>
                <a:cs typeface="Tahoma" pitchFamily="34" charset="0"/>
              </a:rPr>
              <a:t>”的图书借阅记录。</a:t>
            </a:r>
            <a:endParaRPr lang="zh-CN" altLang="en-US" dirty="0">
              <a:solidFill>
                <a:schemeClr val="tx1">
                  <a:lumMod val="95000"/>
                  <a:lumOff val="5000"/>
                </a:schemeClr>
              </a:solidFill>
              <a:latin typeface="+mn-ea"/>
              <a:cs typeface="Tahoma" pitchFamily="34" charset="0"/>
            </a:endParaRPr>
          </a:p>
        </p:txBody>
      </p:sp>
      <p:sp>
        <p:nvSpPr>
          <p:cNvPr id="98308" name="灯片编号占位符 4"/>
          <p:cNvSpPr>
            <a:spLocks noGrp="1"/>
          </p:cNvSpPr>
          <p:nvPr>
            <p:ph type="sldNum" sz="quarter" idx="4"/>
          </p:nvPr>
        </p:nvSpPr>
        <p:spPr>
          <a:xfrm>
            <a:off x="467544" y="6356350"/>
            <a:ext cx="2133600" cy="365125"/>
          </a:xfrm>
          <a:prstGeom prst="rect">
            <a:avLst/>
          </a:prstGeom>
          <a:noFill/>
        </p:spPr>
        <p:txBody>
          <a:bodyPr/>
          <a:lstStyle/>
          <a:p>
            <a:fld id="{5D16A68D-602F-40A7-954F-51B4DE91C495}" type="slidenum">
              <a:rPr lang="en-US" altLang="zh-CN" smtClean="0">
                <a:ea typeface="宋体" charset="-122"/>
              </a:rPr>
              <a:pPr/>
              <a:t>13</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457200" y="2708920"/>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a:xfrm>
            <a:off x="467544" y="274638"/>
            <a:ext cx="8229600" cy="561975"/>
          </a:xfrm>
        </p:spPr>
        <p:txBody>
          <a:bodyPr/>
          <a:lstStyle/>
          <a:p>
            <a:r>
              <a:rPr lang="zh-CN" altLang="en-US" dirty="0" smtClean="0"/>
              <a:t>提纲</a:t>
            </a:r>
            <a:endParaRPr lang="zh-CN" altLang="en-US" dirty="0"/>
          </a:p>
        </p:txBody>
      </p:sp>
      <p:sp>
        <p:nvSpPr>
          <p:cNvPr id="3" name="内容占位符 2"/>
          <p:cNvSpPr>
            <a:spLocks noGrp="1"/>
          </p:cNvSpPr>
          <p:nvPr>
            <p:ph idx="1"/>
          </p:nvPr>
        </p:nvSpPr>
        <p:spPr>
          <a:xfrm>
            <a:off x="457200" y="1667470"/>
            <a:ext cx="8229600" cy="4641850"/>
          </a:xfrm>
        </p:spPr>
        <p:txBody>
          <a:bodyPr/>
          <a:lstStyle/>
          <a:p>
            <a:r>
              <a:rPr lang="en-US" altLang="zh-CN" dirty="0" smtClean="0">
                <a:solidFill>
                  <a:schemeClr val="tx1">
                    <a:lumMod val="95000"/>
                    <a:lumOff val="5000"/>
                  </a:schemeClr>
                </a:solidFill>
              </a:rPr>
              <a:t>CADAL</a:t>
            </a:r>
            <a:r>
              <a:rPr lang="zh-CN" altLang="en-US" dirty="0" smtClean="0">
                <a:solidFill>
                  <a:schemeClr val="tx1">
                    <a:lumMod val="95000"/>
                    <a:lumOff val="5000"/>
                  </a:schemeClr>
                </a:solidFill>
              </a:rPr>
              <a:t>图书服务平台</a:t>
            </a:r>
            <a:endParaRPr lang="en-US" altLang="zh-CN" dirty="0" smtClean="0">
              <a:solidFill>
                <a:schemeClr val="tx1">
                  <a:lumMod val="95000"/>
                  <a:lumOff val="5000"/>
                </a:schemeClr>
              </a:solidFill>
            </a:endParaRPr>
          </a:p>
          <a:p>
            <a:pPr lvl="1"/>
            <a:r>
              <a:rPr lang="en-US" altLang="zh-CN" dirty="0" smtClean="0">
                <a:solidFill>
                  <a:schemeClr val="tx1">
                    <a:lumMod val="95000"/>
                    <a:lumOff val="5000"/>
                  </a:schemeClr>
                </a:solidFill>
              </a:rPr>
              <a:t>CADAL</a:t>
            </a:r>
            <a:r>
              <a:rPr lang="zh-CN" altLang="en-US" dirty="0" smtClean="0">
                <a:solidFill>
                  <a:schemeClr val="tx1">
                    <a:lumMod val="95000"/>
                    <a:lumOff val="5000"/>
                  </a:schemeClr>
                </a:solidFill>
              </a:rPr>
              <a:t>数字借阅系统</a:t>
            </a:r>
            <a:endParaRPr lang="en-US" altLang="zh-CN" dirty="0" smtClean="0">
              <a:solidFill>
                <a:schemeClr val="tx1">
                  <a:lumMod val="95000"/>
                  <a:lumOff val="5000"/>
                </a:schemeClr>
              </a:solidFill>
            </a:endParaRPr>
          </a:p>
          <a:p>
            <a:pPr lvl="1"/>
            <a:r>
              <a:rPr lang="en-US" altLang="zh-CN" dirty="0" smtClean="0">
                <a:solidFill>
                  <a:srgbClr val="FF0000"/>
                </a:solidFill>
              </a:rPr>
              <a:t>CADAL</a:t>
            </a:r>
            <a:r>
              <a:rPr lang="zh-CN" altLang="en-US" dirty="0" smtClean="0">
                <a:solidFill>
                  <a:srgbClr val="FF0000"/>
                </a:solidFill>
              </a:rPr>
              <a:t>微型评注系统</a:t>
            </a:r>
            <a:endParaRPr lang="en-US" altLang="zh-CN" dirty="0" smtClean="0">
              <a:solidFill>
                <a:srgbClr val="FF0000"/>
              </a:solidFill>
            </a:endParaRPr>
          </a:p>
          <a:p>
            <a:pPr lvl="1"/>
            <a:r>
              <a:rPr lang="en-US" altLang="zh-CN" dirty="0" smtClean="0">
                <a:solidFill>
                  <a:schemeClr val="tx1">
                    <a:lumMod val="95000"/>
                    <a:lumOff val="5000"/>
                  </a:schemeClr>
                </a:solidFill>
              </a:rPr>
              <a:t>CADAL</a:t>
            </a:r>
            <a:r>
              <a:rPr lang="zh-CN" altLang="en-US" dirty="0" smtClean="0">
                <a:solidFill>
                  <a:schemeClr val="tx1">
                    <a:lumMod val="95000"/>
                    <a:lumOff val="5000"/>
                  </a:schemeClr>
                </a:solidFill>
              </a:rPr>
              <a:t>推荐</a:t>
            </a:r>
            <a:r>
              <a:rPr lang="zh-CN" altLang="en-US" dirty="0" smtClean="0">
                <a:solidFill>
                  <a:schemeClr val="tx1">
                    <a:lumMod val="95000"/>
                    <a:lumOff val="5000"/>
                  </a:schemeClr>
                </a:solidFill>
              </a:rPr>
              <a:t>系统</a:t>
            </a:r>
            <a:endParaRPr lang="zh-CN" altLang="en-US" dirty="0">
              <a:solidFill>
                <a:schemeClr val="tx1">
                  <a:lumMod val="95000"/>
                  <a:lumOff val="5000"/>
                </a:schemeClr>
              </a:solidFill>
            </a:endParaRPr>
          </a:p>
        </p:txBody>
      </p:sp>
      <p:sp>
        <p:nvSpPr>
          <p:cNvPr id="4" name="灯片编号占位符 3"/>
          <p:cNvSpPr>
            <a:spLocks noGrp="1"/>
          </p:cNvSpPr>
          <p:nvPr>
            <p:ph type="sldNum" sz="quarter" idx="4"/>
          </p:nvPr>
        </p:nvSpPr>
        <p:spPr>
          <a:xfrm>
            <a:off x="467544" y="6356350"/>
            <a:ext cx="2133600" cy="365125"/>
          </a:xfrm>
          <a:prstGeom prst="rect">
            <a:avLst/>
          </a:prstGeom>
          <a:noFill/>
        </p:spPr>
        <p:txBody>
          <a:bodyPr/>
          <a:lstStyle/>
          <a:p>
            <a:fld id="{E9310BC0-C019-4756-98DF-4D2FB16D1C19}" type="slidenum">
              <a:rPr lang="en-US" altLang="zh-CN" smtClean="0">
                <a:ea typeface="宋体" charset="-122"/>
              </a:rPr>
              <a:pPr/>
              <a:t>14</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9" descr="地球"/>
          <p:cNvPicPr>
            <a:picLocks noChangeAspect="1" noChangeArrowheads="1"/>
          </p:cNvPicPr>
          <p:nvPr/>
        </p:nvPicPr>
        <p:blipFill>
          <a:blip r:embed="rId3" cstate="print"/>
          <a:srcRect/>
          <a:stretch>
            <a:fillRect/>
          </a:stretch>
        </p:blipFill>
        <p:spPr bwMode="auto">
          <a:xfrm>
            <a:off x="1588" y="1808163"/>
            <a:ext cx="4786312" cy="4573587"/>
          </a:xfrm>
          <a:prstGeom prst="rect">
            <a:avLst/>
          </a:prstGeom>
          <a:noFill/>
          <a:ln w="9525">
            <a:noFill/>
            <a:miter lim="800000"/>
            <a:headEnd/>
            <a:tailEnd/>
          </a:ln>
        </p:spPr>
      </p:pic>
      <p:sp>
        <p:nvSpPr>
          <p:cNvPr id="11" name="圆角矩形 10"/>
          <p:cNvSpPr/>
          <p:nvPr/>
        </p:nvSpPr>
        <p:spPr bwMode="auto">
          <a:xfrm>
            <a:off x="457200" y="1700808"/>
            <a:ext cx="8172000" cy="4572000"/>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99332" name="内容占位符 2"/>
          <p:cNvSpPr>
            <a:spLocks noGrp="1"/>
          </p:cNvSpPr>
          <p:nvPr>
            <p:ph idx="1"/>
          </p:nvPr>
        </p:nvSpPr>
        <p:spPr>
          <a:xfrm>
            <a:off x="687388" y="1784697"/>
            <a:ext cx="7693025" cy="2930525"/>
          </a:xfrm>
        </p:spPr>
        <p:txBody>
          <a:bodyPr/>
          <a:lstStyle/>
          <a:p>
            <a:r>
              <a:rPr lang="zh-CN" altLang="en-US" sz="2400" dirty="0" smtClean="0"/>
              <a:t>动机</a:t>
            </a:r>
            <a:r>
              <a:rPr lang="en-US" altLang="zh-CN" sz="2400" dirty="0" smtClean="0"/>
              <a:t>:</a:t>
            </a:r>
          </a:p>
          <a:p>
            <a:pPr lvl="1">
              <a:defRPr/>
            </a:pPr>
            <a:r>
              <a:rPr lang="zh-CN" altLang="en-US" sz="2400" dirty="0" smtClean="0"/>
              <a:t>国际数字出版论坛（</a:t>
            </a:r>
            <a:r>
              <a:rPr lang="en-US" altLang="zh-CN" sz="2400" dirty="0" smtClean="0"/>
              <a:t>IDPF</a:t>
            </a:r>
            <a:r>
              <a:rPr lang="zh-CN" altLang="en-US" sz="2400" dirty="0" smtClean="0"/>
              <a:t>）认为数字出版物应有三大主要功能：搜索、</a:t>
            </a:r>
            <a:r>
              <a:rPr lang="zh-CN" altLang="en-US" sz="2400" dirty="0" smtClean="0">
                <a:solidFill>
                  <a:srgbClr val="FF0000"/>
                </a:solidFill>
              </a:rPr>
              <a:t>分享</a:t>
            </a:r>
            <a:r>
              <a:rPr lang="zh-CN" altLang="en-US" sz="2400" dirty="0" smtClean="0">
                <a:solidFill>
                  <a:schemeClr val="tx1">
                    <a:lumMod val="95000"/>
                    <a:lumOff val="5000"/>
                  </a:schemeClr>
                </a:solidFill>
              </a:rPr>
              <a:t>、</a:t>
            </a:r>
            <a:r>
              <a:rPr lang="zh-CN" altLang="en-US" sz="2400" dirty="0" smtClean="0">
                <a:solidFill>
                  <a:srgbClr val="FF0000"/>
                </a:solidFill>
              </a:rPr>
              <a:t>评注</a:t>
            </a:r>
            <a:r>
              <a:rPr lang="zh-CN" altLang="en-US" sz="2400" dirty="0" smtClean="0">
                <a:solidFill>
                  <a:schemeClr val="tx1">
                    <a:lumMod val="95000"/>
                    <a:lumOff val="5000"/>
                  </a:schemeClr>
                </a:solidFill>
              </a:rPr>
              <a:t>。</a:t>
            </a:r>
            <a:endParaRPr lang="en-US" altLang="zh-CN" sz="2400" dirty="0" smtClean="0">
              <a:solidFill>
                <a:schemeClr val="tx1">
                  <a:lumMod val="95000"/>
                  <a:lumOff val="5000"/>
                </a:schemeClr>
              </a:solidFill>
            </a:endParaRPr>
          </a:p>
          <a:p>
            <a:pPr lvl="2">
              <a:defRPr/>
            </a:pPr>
            <a:r>
              <a:rPr lang="en-US" altLang="zh-CN" sz="1600" dirty="0" smtClean="0"/>
              <a:t>”I believe that we must go beyond print books in functionality, using rich media, interactivity, and annotation capabilities in the products. </a:t>
            </a:r>
            <a:r>
              <a:rPr lang="en-US" altLang="zh-CN" sz="1600" b="1" dirty="0" smtClean="0"/>
              <a:t>I envision annotations to become independent products moving forward, i.e. selling of annotations to existing </a:t>
            </a:r>
            <a:r>
              <a:rPr lang="en-US" altLang="zh-CN" sz="1600" b="1" dirty="0" err="1" smtClean="0"/>
              <a:t>EPUBlications</a:t>
            </a:r>
            <a:r>
              <a:rPr lang="en-US" altLang="zh-CN" sz="1600" b="1" dirty="0" smtClean="0"/>
              <a:t>, which will be powerful tools in education and business.”</a:t>
            </a:r>
            <a:r>
              <a:rPr lang="en-US" altLang="zh-CN" sz="1600" dirty="0" smtClean="0"/>
              <a:t>--</a:t>
            </a:r>
            <a:r>
              <a:rPr lang="en-US" altLang="zh-CN" sz="1600" i="1" dirty="0" smtClean="0"/>
              <a:t>George </a:t>
            </a:r>
            <a:r>
              <a:rPr lang="en-US" altLang="zh-CN" sz="1600" i="1" dirty="0" err="1" smtClean="0"/>
              <a:t>Kerscher</a:t>
            </a:r>
            <a:r>
              <a:rPr lang="en-US" altLang="zh-CN" sz="1600" i="1" dirty="0" smtClean="0"/>
              <a:t>, IDPF presidential candidate</a:t>
            </a:r>
            <a:endParaRPr lang="en-US" altLang="zh-CN" sz="2000" dirty="0" smtClean="0">
              <a:solidFill>
                <a:schemeClr val="tx1">
                  <a:lumMod val="95000"/>
                  <a:lumOff val="5000"/>
                </a:schemeClr>
              </a:solidFill>
            </a:endParaRPr>
          </a:p>
        </p:txBody>
      </p:sp>
      <p:sp>
        <p:nvSpPr>
          <p:cNvPr id="99339" name="灯片编号占位符 11"/>
          <p:cNvSpPr>
            <a:spLocks noGrp="1"/>
          </p:cNvSpPr>
          <p:nvPr>
            <p:ph type="sldNum" sz="quarter" idx="4"/>
          </p:nvPr>
        </p:nvSpPr>
        <p:spPr>
          <a:xfrm>
            <a:off x="422176" y="6356350"/>
            <a:ext cx="2133600" cy="365125"/>
          </a:xfrm>
          <a:prstGeom prst="rect">
            <a:avLst/>
          </a:prstGeom>
          <a:noFill/>
        </p:spPr>
        <p:txBody>
          <a:bodyPr/>
          <a:lstStyle/>
          <a:p>
            <a:fld id="{D77716D7-EE8F-463B-97E6-A06DBB6E9A77}" type="slidenum">
              <a:rPr lang="en-US" altLang="zh-CN" smtClean="0">
                <a:ea typeface="宋体" charset="-122"/>
              </a:rPr>
              <a:pPr/>
              <a:t>15</a:t>
            </a:fld>
            <a:endParaRPr lang="en-US" altLang="zh-CN" dirty="0" smtClean="0">
              <a:ea typeface="宋体" charset="-122"/>
            </a:endParaRPr>
          </a:p>
        </p:txBody>
      </p:sp>
      <p:pic>
        <p:nvPicPr>
          <p:cNvPr id="17413" name="Picture 7" descr="D:\vector file\png2\botton_png_003.png"/>
          <p:cNvPicPr>
            <a:picLocks noChangeAspect="1" noChangeArrowheads="1"/>
          </p:cNvPicPr>
          <p:nvPr/>
        </p:nvPicPr>
        <p:blipFill>
          <a:blip r:embed="rId4" cstate="print"/>
          <a:srcRect/>
          <a:stretch>
            <a:fillRect/>
          </a:stretch>
        </p:blipFill>
        <p:spPr bwMode="auto">
          <a:xfrm>
            <a:off x="1671638" y="5140796"/>
            <a:ext cx="1030287" cy="461962"/>
          </a:xfrm>
          <a:prstGeom prst="rect">
            <a:avLst/>
          </a:prstGeom>
          <a:noFill/>
          <a:ln w="9525">
            <a:noFill/>
            <a:miter lim="800000"/>
            <a:headEnd/>
            <a:tailEnd/>
          </a:ln>
        </p:spPr>
      </p:pic>
      <p:pic>
        <p:nvPicPr>
          <p:cNvPr id="17414" name="Picture 8" descr="D:\vector file\png2\png133_133.png"/>
          <p:cNvPicPr>
            <a:picLocks noChangeAspect="1" noChangeArrowheads="1"/>
          </p:cNvPicPr>
          <p:nvPr/>
        </p:nvPicPr>
        <p:blipFill>
          <a:blip r:embed="rId5" cstate="print"/>
          <a:srcRect/>
          <a:stretch>
            <a:fillRect/>
          </a:stretch>
        </p:blipFill>
        <p:spPr bwMode="auto">
          <a:xfrm>
            <a:off x="3798888" y="4675658"/>
            <a:ext cx="1417637" cy="1417638"/>
          </a:xfrm>
          <a:prstGeom prst="rect">
            <a:avLst/>
          </a:prstGeom>
          <a:noFill/>
          <a:ln w="9525">
            <a:noFill/>
            <a:miter lim="800000"/>
            <a:headEnd/>
            <a:tailEnd/>
          </a:ln>
        </p:spPr>
      </p:pic>
      <p:pic>
        <p:nvPicPr>
          <p:cNvPr id="17415" name="Picture 9" descr="D:\vector file\png2\png133_004.png"/>
          <p:cNvPicPr>
            <a:picLocks noChangeAspect="1" noChangeArrowheads="1"/>
          </p:cNvPicPr>
          <p:nvPr/>
        </p:nvPicPr>
        <p:blipFill>
          <a:blip r:embed="rId6" cstate="print"/>
          <a:srcRect/>
          <a:stretch>
            <a:fillRect/>
          </a:stretch>
        </p:blipFill>
        <p:spPr bwMode="auto">
          <a:xfrm>
            <a:off x="4246563" y="5078883"/>
            <a:ext cx="604837" cy="604838"/>
          </a:xfrm>
          <a:prstGeom prst="rect">
            <a:avLst/>
          </a:prstGeom>
          <a:noFill/>
          <a:ln w="9525">
            <a:noFill/>
            <a:miter lim="800000"/>
            <a:headEnd/>
            <a:tailEnd/>
          </a:ln>
        </p:spPr>
      </p:pic>
      <p:pic>
        <p:nvPicPr>
          <p:cNvPr id="17416" name="Picture 4" descr="D:\vector file\png2\text.png"/>
          <p:cNvPicPr>
            <a:picLocks noChangeAspect="1" noChangeArrowheads="1"/>
          </p:cNvPicPr>
          <p:nvPr/>
        </p:nvPicPr>
        <p:blipFill>
          <a:blip r:embed="rId7" cstate="print"/>
          <a:srcRect/>
          <a:stretch>
            <a:fillRect/>
          </a:stretch>
        </p:blipFill>
        <p:spPr bwMode="auto">
          <a:xfrm>
            <a:off x="6462713" y="4888383"/>
            <a:ext cx="957262" cy="958850"/>
          </a:xfrm>
          <a:prstGeom prst="rect">
            <a:avLst/>
          </a:prstGeom>
          <a:noFill/>
          <a:ln w="9525">
            <a:noFill/>
            <a:miter lim="800000"/>
            <a:headEnd/>
            <a:tailEnd/>
          </a:ln>
        </p:spPr>
      </p:pic>
      <p:sp>
        <p:nvSpPr>
          <p:cNvPr id="12" name="标题 1"/>
          <p:cNvSpPr>
            <a:spLocks noGrp="1"/>
          </p:cNvSpPr>
          <p:nvPr>
            <p:ph type="title"/>
          </p:nvPr>
        </p:nvSpPr>
        <p:spPr>
          <a:xfrm>
            <a:off x="649610" y="188640"/>
            <a:ext cx="8170862" cy="648072"/>
          </a:xfrm>
        </p:spPr>
        <p:txBody>
          <a:bodyPr>
            <a:noAutofit/>
          </a:bodyPr>
          <a:lstStyle/>
          <a:p>
            <a:r>
              <a:rPr lang="en-US" altLang="zh-CN" dirty="0" smtClean="0"/>
              <a:t>CADAL</a:t>
            </a:r>
            <a:r>
              <a:rPr lang="zh-CN" altLang="en-US" dirty="0" smtClean="0"/>
              <a:t>微型评注系统</a:t>
            </a:r>
            <a:endParaRPr lang="zh-CN" altLang="en-US" dirty="0" smtClean="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413"/>
                                        </p:tgtEl>
                                        <p:attrNameLst>
                                          <p:attrName>style.visibility</p:attrName>
                                        </p:attrNameLst>
                                      </p:cBhvr>
                                      <p:to>
                                        <p:strVal val="visible"/>
                                      </p:to>
                                    </p:set>
                                    <p:animEffect transition="in" filter="fade">
                                      <p:cBhvr>
                                        <p:cTn id="11" dur="500"/>
                                        <p:tgtEl>
                                          <p:spTgt spid="17413"/>
                                        </p:tgtEl>
                                      </p:cBhvr>
                                    </p:animEffect>
                                  </p:childTnLst>
                                </p:cTn>
                              </p:par>
                              <p:par>
                                <p:cTn id="12" presetID="10" presetClass="entr" presetSubtype="0" fill="hold" nodeType="withEffect">
                                  <p:stCondLst>
                                    <p:cond delay="0"/>
                                  </p:stCondLst>
                                  <p:childTnLst>
                                    <p:set>
                                      <p:cBhvr>
                                        <p:cTn id="13" dur="1" fill="hold">
                                          <p:stCondLst>
                                            <p:cond delay="0"/>
                                          </p:stCondLst>
                                        </p:cTn>
                                        <p:tgtEl>
                                          <p:spTgt spid="17415"/>
                                        </p:tgtEl>
                                        <p:attrNameLst>
                                          <p:attrName>style.visibility</p:attrName>
                                        </p:attrNameLst>
                                      </p:cBhvr>
                                      <p:to>
                                        <p:strVal val="visible"/>
                                      </p:to>
                                    </p:set>
                                    <p:animEffect transition="in" filter="fade">
                                      <p:cBhvr>
                                        <p:cTn id="14" dur="500"/>
                                        <p:tgtEl>
                                          <p:spTgt spid="17415"/>
                                        </p:tgtEl>
                                      </p:cBhvr>
                                    </p:animEffect>
                                  </p:childTnLst>
                                </p:cTn>
                              </p:par>
                              <p:par>
                                <p:cTn id="15" presetID="10" presetClass="entr" presetSubtype="0" fill="hold"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500"/>
                                        <p:tgtEl>
                                          <p:spTgt spid="17414"/>
                                        </p:tgtEl>
                                      </p:cBhvr>
                                    </p:animEffect>
                                  </p:childTnLst>
                                </p:cTn>
                              </p:par>
                              <p:par>
                                <p:cTn id="18" presetID="10" presetClass="entr" presetSubtype="0" fill="hold" nodeType="withEffect">
                                  <p:stCondLst>
                                    <p:cond delay="0"/>
                                  </p:stCondLst>
                                  <p:childTnLst>
                                    <p:set>
                                      <p:cBhvr>
                                        <p:cTn id="19" dur="1" fill="hold">
                                          <p:stCondLst>
                                            <p:cond delay="0"/>
                                          </p:stCondLst>
                                        </p:cTn>
                                        <p:tgtEl>
                                          <p:spTgt spid="17416"/>
                                        </p:tgtEl>
                                        <p:attrNameLst>
                                          <p:attrName>style.visibility</p:attrName>
                                        </p:attrNameLst>
                                      </p:cBhvr>
                                      <p:to>
                                        <p:strVal val="visible"/>
                                      </p:to>
                                    </p:set>
                                    <p:animEffect transition="in" filter="fade">
                                      <p:cBhvr>
                                        <p:cTn id="20" dur="500"/>
                                        <p:tgtEl>
                                          <p:spTgt spid="17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7" y="0"/>
            <a:ext cx="9194647" cy="6876000"/>
          </a:xfrm>
          <a:prstGeom prst="rect">
            <a:avLst/>
          </a:prstGeom>
          <a:noFill/>
          <a:ln w="9525">
            <a:noFill/>
            <a:miter lim="800000"/>
            <a:headEnd/>
            <a:tailEnd/>
          </a:ln>
        </p:spPr>
      </p:pic>
      <p:sp>
        <p:nvSpPr>
          <p:cNvPr id="9" name="圆角矩形标注 9"/>
          <p:cNvSpPr>
            <a:spLocks noChangeArrowheads="1"/>
          </p:cNvSpPr>
          <p:nvPr/>
        </p:nvSpPr>
        <p:spPr bwMode="auto">
          <a:xfrm>
            <a:off x="4427538" y="3713274"/>
            <a:ext cx="2844000" cy="698063"/>
          </a:xfrm>
          <a:prstGeom prst="wedgeRoundRectCallout">
            <a:avLst>
              <a:gd name="adj1" fmla="val -22255"/>
              <a:gd name="adj2" fmla="val -82055"/>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algn="ctr">
              <a:spcBef>
                <a:spcPct val="20000"/>
              </a:spcBef>
              <a:spcAft>
                <a:spcPts val="338"/>
              </a:spcAft>
              <a:buClr>
                <a:schemeClr val="bg2"/>
              </a:buClr>
              <a:buSzPct val="75000"/>
              <a:buFont typeface="Wingdings" pitchFamily="2" charset="2"/>
              <a:buNone/>
              <a:defRPr/>
            </a:pPr>
            <a:r>
              <a:rPr lang="zh-CN" altLang="en-US" dirty="0" smtClean="0">
                <a:solidFill>
                  <a:srgbClr val="FF0000"/>
                </a:solidFill>
                <a:latin typeface="+mn-ea"/>
                <a:cs typeface="Tahoma" pitchFamily="34" charset="0"/>
              </a:rPr>
              <a:t>评注工具</a:t>
            </a:r>
            <a:r>
              <a:rPr lang="en-US" altLang="zh-CN" dirty="0" smtClean="0">
                <a:solidFill>
                  <a:srgbClr val="FF0000"/>
                </a:solidFill>
                <a:latin typeface="+mn-ea"/>
                <a:cs typeface="Tahoma" pitchFamily="34" charset="0"/>
              </a:rPr>
              <a:t>:</a:t>
            </a:r>
            <a:r>
              <a:rPr lang="zh-CN" altLang="en-US" sz="1700" dirty="0" smtClean="0">
                <a:latin typeface="+mn-ea"/>
                <a:cs typeface="Tahoma" pitchFamily="34" charset="0"/>
              </a:rPr>
              <a:t>读者提供的书内评注都保存在服务平台上</a:t>
            </a:r>
            <a:r>
              <a:rPr lang="en-US" altLang="zh-CN" sz="1700" dirty="0" smtClean="0">
                <a:solidFill>
                  <a:srgbClr val="0066FF"/>
                </a:solidFill>
                <a:latin typeface="+mn-ea"/>
                <a:cs typeface="Tahoma" pitchFamily="34" charset="0"/>
              </a:rPr>
              <a:t>.</a:t>
            </a:r>
            <a:endParaRPr lang="en-US" altLang="zh-CN" sz="1700" dirty="0">
              <a:solidFill>
                <a:srgbClr val="0066FF"/>
              </a:solidFill>
              <a:latin typeface="+mn-ea"/>
              <a:cs typeface="Tahoma" pitchFamily="34" charset="0"/>
            </a:endParaRPr>
          </a:p>
        </p:txBody>
      </p:sp>
      <p:sp>
        <p:nvSpPr>
          <p:cNvPr id="4" name="矩形 3"/>
          <p:cNvSpPr/>
          <p:nvPr/>
        </p:nvSpPr>
        <p:spPr>
          <a:xfrm>
            <a:off x="2544763" y="1196752"/>
            <a:ext cx="2963341"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446088" lvl="2">
              <a:spcBef>
                <a:spcPts val="350"/>
              </a:spcBef>
              <a:spcAft>
                <a:spcPts val="338"/>
              </a:spcAft>
              <a:buClr>
                <a:srgbClr val="486AC1"/>
              </a:buClr>
              <a:buSzPct val="100000"/>
              <a:buFont typeface="Arial" pitchFamily="34" charset="0"/>
              <a:buNone/>
              <a:defRPr/>
            </a:pPr>
            <a:r>
              <a:rPr lang="zh-CN" altLang="en-US" dirty="0" smtClean="0">
                <a:solidFill>
                  <a:srgbClr val="FF0000"/>
                </a:solidFill>
                <a:latin typeface="+mn-ea"/>
                <a:cs typeface="Tahoma" pitchFamily="34" charset="0"/>
              </a:rPr>
              <a:t>书中评注</a:t>
            </a:r>
            <a:r>
              <a:rPr lang="zh-CN" altLang="en-US" dirty="0" smtClean="0">
                <a:solidFill>
                  <a:schemeClr val="tx1"/>
                </a:solidFill>
                <a:latin typeface="+mn-ea"/>
                <a:cs typeface="Tahoma" pitchFamily="34" charset="0"/>
              </a:rPr>
              <a:t>对于帮助读者阅读图书非常有帮助</a:t>
            </a:r>
            <a:r>
              <a:rPr lang="en-US" altLang="zh-CN" dirty="0" smtClean="0">
                <a:solidFill>
                  <a:schemeClr val="tx1"/>
                </a:solidFill>
                <a:latin typeface="+mn-ea"/>
                <a:cs typeface="Tahoma" pitchFamily="34" charset="0"/>
              </a:rPr>
              <a:t>.</a:t>
            </a:r>
            <a:endParaRPr lang="zh-CN" altLang="en-US" dirty="0">
              <a:solidFill>
                <a:schemeClr val="tx1"/>
              </a:solidFill>
              <a:latin typeface="+mn-ea"/>
              <a:cs typeface="Tahoma" pitchFamily="34" charset="0"/>
            </a:endParaRPr>
          </a:p>
        </p:txBody>
      </p:sp>
      <p:sp>
        <p:nvSpPr>
          <p:cNvPr id="101381" name="灯片编号占位符 4"/>
          <p:cNvSpPr>
            <a:spLocks noGrp="1"/>
          </p:cNvSpPr>
          <p:nvPr>
            <p:ph type="sldNum" sz="quarter" idx="4"/>
          </p:nvPr>
        </p:nvSpPr>
        <p:spPr>
          <a:xfrm>
            <a:off x="422176" y="6356350"/>
            <a:ext cx="2133600" cy="365125"/>
          </a:xfrm>
          <a:prstGeom prst="rect">
            <a:avLst/>
          </a:prstGeom>
          <a:noFill/>
        </p:spPr>
        <p:txBody>
          <a:bodyPr/>
          <a:lstStyle/>
          <a:p>
            <a:fld id="{259690D3-8A7E-4CE7-BC99-2DFCADDFB8AA}" type="slidenum">
              <a:rPr lang="en-US" altLang="zh-CN" smtClean="0">
                <a:ea typeface="宋体" charset="-122"/>
              </a:rPr>
              <a:pPr/>
              <a:t>16</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36512" y="-24623"/>
            <a:ext cx="9216000" cy="6910007"/>
          </a:xfrm>
          <a:prstGeom prst="rect">
            <a:avLst/>
          </a:prstGeom>
          <a:noFill/>
          <a:ln w="9525">
            <a:noFill/>
            <a:miter lim="800000"/>
            <a:headEnd/>
            <a:tailEnd/>
          </a:ln>
        </p:spPr>
      </p:pic>
      <p:sp>
        <p:nvSpPr>
          <p:cNvPr id="102406" name="灯片编号占位符 5"/>
          <p:cNvSpPr>
            <a:spLocks noGrp="1"/>
          </p:cNvSpPr>
          <p:nvPr>
            <p:ph type="sldNum" sz="quarter" idx="4"/>
          </p:nvPr>
        </p:nvSpPr>
        <p:spPr>
          <a:xfrm>
            <a:off x="422176" y="6356350"/>
            <a:ext cx="2133600" cy="365125"/>
          </a:xfrm>
          <a:prstGeom prst="rect">
            <a:avLst/>
          </a:prstGeom>
          <a:noFill/>
        </p:spPr>
        <p:txBody>
          <a:bodyPr/>
          <a:lstStyle/>
          <a:p>
            <a:fld id="{B41A9C3E-69DD-41B3-BF29-E45295486550}" type="slidenum">
              <a:rPr lang="en-US" altLang="zh-CN" smtClean="0">
                <a:ea typeface="宋体" charset="-122"/>
              </a:rPr>
              <a:pPr/>
              <a:t>17</a:t>
            </a:fld>
            <a:endParaRPr lang="en-US" altLang="zh-CN" dirty="0" smtClean="0">
              <a:ea typeface="宋体" charset="-122"/>
            </a:endParaRPr>
          </a:p>
        </p:txBody>
      </p:sp>
      <p:sp>
        <p:nvSpPr>
          <p:cNvPr id="5" name="内容占位符 2"/>
          <p:cNvSpPr txBox="1">
            <a:spLocks/>
          </p:cNvSpPr>
          <p:nvPr/>
        </p:nvSpPr>
        <p:spPr bwMode="auto">
          <a:xfrm>
            <a:off x="3267075" y="4294188"/>
            <a:ext cx="6634163" cy="2447925"/>
          </a:xfrm>
          <a:prstGeom prst="rect">
            <a:avLst/>
          </a:prstGeom>
          <a:noFill/>
          <a:ln w="9525">
            <a:noFill/>
            <a:miter lim="800000"/>
            <a:headEnd/>
            <a:tailEnd/>
          </a:ln>
        </p:spPr>
        <p:txBody>
          <a:bodyPr/>
          <a:lstStyle/>
          <a:p>
            <a:pPr marL="469900" indent="-469900">
              <a:spcBef>
                <a:spcPct val="20000"/>
              </a:spcBef>
              <a:spcAft>
                <a:spcPts val="338"/>
              </a:spcAft>
              <a:buClr>
                <a:schemeClr val="accent2"/>
              </a:buClr>
              <a:buSzPct val="100000"/>
              <a:buFont typeface="Wingdings" pitchFamily="2" charset="2"/>
              <a:buChar char="o"/>
              <a:defRPr/>
            </a:pPr>
            <a:endParaRPr lang="zh-CN" altLang="en-US" sz="2400" kern="0" dirty="0">
              <a:latin typeface="+mn-lt"/>
              <a:ea typeface="+mn-ea"/>
            </a:endParaRPr>
          </a:p>
        </p:txBody>
      </p:sp>
      <p:sp>
        <p:nvSpPr>
          <p:cNvPr id="10" name="圆角矩形标注 9"/>
          <p:cNvSpPr>
            <a:spLocks noChangeArrowheads="1"/>
          </p:cNvSpPr>
          <p:nvPr/>
        </p:nvSpPr>
        <p:spPr bwMode="auto">
          <a:xfrm>
            <a:off x="2513013" y="3217196"/>
            <a:ext cx="2563043" cy="653796"/>
          </a:xfrm>
          <a:prstGeom prst="wedgeRoundRectCallout">
            <a:avLst>
              <a:gd name="adj1" fmla="val -67283"/>
              <a:gd name="adj2" fmla="val -54978"/>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nSpc>
                <a:spcPct val="90000"/>
              </a:lnSpc>
              <a:spcBef>
                <a:spcPct val="20000"/>
              </a:spcBef>
              <a:spcAft>
                <a:spcPts val="338"/>
              </a:spcAft>
              <a:buClr>
                <a:schemeClr val="bg2"/>
              </a:buClr>
              <a:buSzPct val="75000"/>
              <a:buFont typeface="Wingdings" pitchFamily="2" charset="2"/>
              <a:buNone/>
              <a:defRPr/>
            </a:pPr>
            <a:r>
              <a:rPr lang="zh-CN" altLang="en-US" dirty="0" smtClean="0">
                <a:latin typeface="+mn-ea"/>
                <a:cs typeface="Tahoma" pitchFamily="34" charset="0"/>
              </a:rPr>
              <a:t>列出用户“</a:t>
            </a:r>
            <a:r>
              <a:rPr lang="en-US" altLang="zh-CN" dirty="0" smtClean="0">
                <a:latin typeface="+mn-ea"/>
                <a:cs typeface="Tahoma" pitchFamily="34" charset="0"/>
              </a:rPr>
              <a:t>Aries1987</a:t>
            </a:r>
            <a:r>
              <a:rPr lang="zh-CN" altLang="en-US" dirty="0" smtClean="0">
                <a:latin typeface="+mn-ea"/>
                <a:cs typeface="Tahoma" pitchFamily="34" charset="0"/>
              </a:rPr>
              <a:t>”的全部书内评注</a:t>
            </a:r>
            <a:endParaRPr lang="zh-CN" altLang="en-US" dirty="0">
              <a:latin typeface="+mn-ea"/>
              <a:cs typeface="Tahoma" pitchFamily="34" charset="0"/>
            </a:endParaRPr>
          </a:p>
        </p:txBody>
      </p:sp>
      <p:sp>
        <p:nvSpPr>
          <p:cNvPr id="7" name="矩形标注 6"/>
          <p:cNvSpPr/>
          <p:nvPr/>
        </p:nvSpPr>
        <p:spPr>
          <a:xfrm>
            <a:off x="5940152" y="4449886"/>
            <a:ext cx="2527002" cy="923330"/>
          </a:xfrm>
          <a:prstGeom prst="wedgeRectCallout">
            <a:avLst>
              <a:gd name="adj1" fmla="val 55646"/>
              <a:gd name="adj2" fmla="val -76731"/>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lvl="2">
              <a:spcBef>
                <a:spcPts val="350"/>
              </a:spcBef>
              <a:spcAft>
                <a:spcPts val="338"/>
              </a:spcAft>
              <a:buClr>
                <a:srgbClr val="486AC1"/>
              </a:buClr>
              <a:buSzPct val="100000"/>
              <a:buFont typeface="Arial" pitchFamily="34" charset="0"/>
              <a:buNone/>
              <a:defRPr/>
            </a:pPr>
            <a:r>
              <a:rPr lang="zh-CN" altLang="en-US" dirty="0" smtClean="0">
                <a:latin typeface="+mn-ea"/>
                <a:cs typeface="Tahoma" pitchFamily="34" charset="0"/>
              </a:rPr>
              <a:t>每个彩色标签控制着是否显示对应评注人的评注</a:t>
            </a:r>
            <a:endParaRPr lang="en-US" altLang="zh-CN" dirty="0">
              <a:solidFill>
                <a:srgbClr val="0066FF"/>
              </a:solidFill>
              <a:latin typeface="+mn-ea"/>
              <a:cs typeface="Tahom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36512" y="0"/>
            <a:ext cx="9194646" cy="6876000"/>
          </a:xfrm>
          <a:prstGeom prst="rect">
            <a:avLst/>
          </a:prstGeom>
          <a:noFill/>
          <a:ln w="9525">
            <a:noFill/>
            <a:miter lim="800000"/>
            <a:headEnd/>
            <a:tailEnd/>
          </a:ln>
        </p:spPr>
      </p:pic>
      <p:sp>
        <p:nvSpPr>
          <p:cNvPr id="6" name="内容占位符 2"/>
          <p:cNvSpPr txBox="1">
            <a:spLocks/>
          </p:cNvSpPr>
          <p:nvPr/>
        </p:nvSpPr>
        <p:spPr bwMode="auto">
          <a:xfrm>
            <a:off x="3708400" y="1125538"/>
            <a:ext cx="5616575" cy="2447925"/>
          </a:xfrm>
          <a:prstGeom prst="rect">
            <a:avLst/>
          </a:prstGeom>
          <a:noFill/>
          <a:ln w="9525">
            <a:noFill/>
            <a:miter lim="800000"/>
            <a:headEnd/>
            <a:tailEnd/>
          </a:ln>
        </p:spPr>
        <p:txBody>
          <a:bodyPr/>
          <a:lstStyle/>
          <a:p>
            <a:pPr marL="469900" indent="-469900">
              <a:spcBef>
                <a:spcPct val="20000"/>
              </a:spcBef>
              <a:spcAft>
                <a:spcPts val="338"/>
              </a:spcAft>
              <a:buClr>
                <a:schemeClr val="accent2"/>
              </a:buClr>
              <a:buSzPct val="100000"/>
              <a:buFont typeface="Wingdings" pitchFamily="2" charset="2"/>
              <a:buChar char="o"/>
              <a:defRPr/>
            </a:pPr>
            <a:endParaRPr lang="zh-CN" altLang="en-US" sz="3000" kern="0" dirty="0">
              <a:latin typeface="+mn-lt"/>
              <a:ea typeface="+mn-ea"/>
            </a:endParaRPr>
          </a:p>
        </p:txBody>
      </p:sp>
      <p:sp>
        <p:nvSpPr>
          <p:cNvPr id="8" name="矩形标注 7"/>
          <p:cNvSpPr/>
          <p:nvPr/>
        </p:nvSpPr>
        <p:spPr>
          <a:xfrm>
            <a:off x="3640387" y="3244850"/>
            <a:ext cx="2155749" cy="646331"/>
          </a:xfrm>
          <a:prstGeom prst="wedgeRectCallout">
            <a:avLst>
              <a:gd name="adj1" fmla="val -55235"/>
              <a:gd name="adj2" fmla="val 70925"/>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80975" lvl="2">
              <a:spcBef>
                <a:spcPts val="350"/>
              </a:spcBef>
              <a:spcAft>
                <a:spcPts val="338"/>
              </a:spcAft>
              <a:buClr>
                <a:srgbClr val="486AC1"/>
              </a:buClr>
              <a:buSzPct val="100000"/>
              <a:buFont typeface="Arial" pitchFamily="34" charset="0"/>
              <a:buNone/>
              <a:defRPr/>
            </a:pPr>
            <a:r>
              <a:rPr lang="zh-CN" altLang="en-US" dirty="0" smtClean="0">
                <a:latin typeface="+mn-ea"/>
                <a:cs typeface="Tahoma" pitchFamily="34" charset="0"/>
              </a:rPr>
              <a:t>每个评注必须和书内区域关联</a:t>
            </a:r>
            <a:endParaRPr lang="en-US" altLang="zh-CN" dirty="0">
              <a:latin typeface="+mn-ea"/>
              <a:cs typeface="Tahoma" pitchFamily="34" charset="0"/>
            </a:endParaRPr>
          </a:p>
        </p:txBody>
      </p:sp>
      <p:sp>
        <p:nvSpPr>
          <p:cNvPr id="10" name="矩形 9"/>
          <p:cNvSpPr/>
          <p:nvPr/>
        </p:nvSpPr>
        <p:spPr>
          <a:xfrm>
            <a:off x="2763838" y="309563"/>
            <a:ext cx="252824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spcBef>
                <a:spcPts val="350"/>
              </a:spcBef>
              <a:spcAft>
                <a:spcPts val="338"/>
              </a:spcAft>
              <a:buClr>
                <a:srgbClr val="486AC1"/>
              </a:buClr>
              <a:buSzPct val="100000"/>
              <a:buFont typeface="Arial" pitchFamily="34" charset="0"/>
              <a:buNone/>
              <a:defRPr/>
            </a:pPr>
            <a:r>
              <a:rPr lang="zh-CN" altLang="en-US" dirty="0" smtClean="0">
                <a:latin typeface="+mn-ea"/>
                <a:cs typeface="Tahoma" pitchFamily="34" charset="0"/>
              </a:rPr>
              <a:t>书内评注在个人页面上按照时间线顺序组织</a:t>
            </a:r>
            <a:endParaRPr lang="zh-CN" altLang="en-US" dirty="0">
              <a:solidFill>
                <a:srgbClr val="0066FF"/>
              </a:solidFill>
              <a:latin typeface="+mn-ea"/>
              <a:cs typeface="Tahoma" pitchFamily="34" charset="0"/>
            </a:endParaRPr>
          </a:p>
        </p:txBody>
      </p:sp>
      <p:sp>
        <p:nvSpPr>
          <p:cNvPr id="103431" name="灯片编号占位符 6"/>
          <p:cNvSpPr>
            <a:spLocks noGrp="1"/>
          </p:cNvSpPr>
          <p:nvPr>
            <p:ph type="sldNum" sz="quarter" idx="4"/>
          </p:nvPr>
        </p:nvSpPr>
        <p:spPr>
          <a:xfrm>
            <a:off x="422176" y="6356350"/>
            <a:ext cx="2133600" cy="365125"/>
          </a:xfrm>
          <a:prstGeom prst="rect">
            <a:avLst/>
          </a:prstGeom>
          <a:noFill/>
        </p:spPr>
        <p:txBody>
          <a:bodyPr/>
          <a:lstStyle/>
          <a:p>
            <a:fld id="{C7A2EDE8-14AF-4E28-85CC-3311F3F718DB}" type="slidenum">
              <a:rPr lang="en-US" altLang="zh-CN" smtClean="0">
                <a:ea typeface="宋体" charset="-122"/>
              </a:rPr>
              <a:pPr/>
              <a:t>18</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36512" y="24"/>
            <a:ext cx="9180000" cy="6873028"/>
          </a:xfrm>
          <a:prstGeom prst="rect">
            <a:avLst/>
          </a:prstGeom>
          <a:noFill/>
          <a:ln w="9525">
            <a:noFill/>
            <a:miter lim="800000"/>
            <a:headEnd/>
            <a:tailEnd/>
          </a:ln>
        </p:spPr>
      </p:pic>
      <p:sp>
        <p:nvSpPr>
          <p:cNvPr id="5" name="内容占位符 2"/>
          <p:cNvSpPr txBox="1">
            <a:spLocks/>
          </p:cNvSpPr>
          <p:nvPr/>
        </p:nvSpPr>
        <p:spPr bwMode="auto">
          <a:xfrm>
            <a:off x="4203700" y="549275"/>
            <a:ext cx="4940300" cy="2446338"/>
          </a:xfrm>
          <a:prstGeom prst="rect">
            <a:avLst/>
          </a:prstGeom>
          <a:noFill/>
          <a:ln w="9525">
            <a:noFill/>
            <a:miter lim="800000"/>
            <a:headEnd/>
            <a:tailEnd/>
          </a:ln>
        </p:spPr>
        <p:txBody>
          <a:bodyPr/>
          <a:lstStyle/>
          <a:p>
            <a:pPr marL="469900" indent="-469900">
              <a:spcBef>
                <a:spcPct val="20000"/>
              </a:spcBef>
              <a:spcAft>
                <a:spcPts val="338"/>
              </a:spcAft>
              <a:buClr>
                <a:schemeClr val="accent2"/>
              </a:buClr>
              <a:buSzPct val="100000"/>
              <a:buFont typeface="Wingdings" pitchFamily="2" charset="2"/>
              <a:buChar char="o"/>
              <a:defRPr/>
            </a:pPr>
            <a:endParaRPr lang="zh-CN" altLang="en-US" sz="3000" kern="0" dirty="0">
              <a:latin typeface="+mn-lt"/>
              <a:ea typeface="+mn-ea"/>
            </a:endParaRPr>
          </a:p>
        </p:txBody>
      </p:sp>
      <p:sp>
        <p:nvSpPr>
          <p:cNvPr id="8" name="圆角矩形标注 9"/>
          <p:cNvSpPr>
            <a:spLocks noChangeArrowheads="1"/>
          </p:cNvSpPr>
          <p:nvPr/>
        </p:nvSpPr>
        <p:spPr bwMode="auto">
          <a:xfrm>
            <a:off x="3478709" y="1228896"/>
            <a:ext cx="2461443" cy="1021556"/>
          </a:xfrm>
          <a:prstGeom prst="wedgeRoundRectCallout">
            <a:avLst>
              <a:gd name="adj1" fmla="val 45850"/>
              <a:gd name="adj2" fmla="val 69841"/>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spcBef>
                <a:spcPct val="20000"/>
              </a:spcBef>
              <a:spcAft>
                <a:spcPts val="338"/>
              </a:spcAft>
              <a:buClr>
                <a:schemeClr val="bg2"/>
              </a:buClr>
              <a:buSzPct val="75000"/>
              <a:buFont typeface="Wingdings" pitchFamily="2" charset="2"/>
              <a:buNone/>
              <a:defRPr/>
            </a:pPr>
            <a:r>
              <a:rPr lang="zh-CN" altLang="en-US" dirty="0" smtClean="0">
                <a:latin typeface="+mn-ea"/>
                <a:cs typeface="Tahoma" pitchFamily="34" charset="0"/>
              </a:rPr>
              <a:t>收听用户</a:t>
            </a:r>
            <a:r>
              <a:rPr lang="en-US" altLang="zh-CN" dirty="0" smtClean="0">
                <a:latin typeface="+mn-ea"/>
                <a:cs typeface="Tahoma" pitchFamily="34" charset="0"/>
              </a:rPr>
              <a:t>“</a:t>
            </a:r>
            <a:r>
              <a:rPr lang="en-US" altLang="zh-CN" dirty="0" err="1">
                <a:latin typeface="+mn-ea"/>
                <a:cs typeface="Tahoma" pitchFamily="34" charset="0"/>
              </a:rPr>
              <a:t>Sayid</a:t>
            </a:r>
            <a:r>
              <a:rPr lang="en-US" altLang="zh-CN" dirty="0" smtClean="0">
                <a:latin typeface="+mn-ea"/>
                <a:cs typeface="Tahoma" pitchFamily="34" charset="0"/>
              </a:rPr>
              <a:t>”</a:t>
            </a:r>
            <a:r>
              <a:rPr lang="zh-CN" altLang="en-US" dirty="0" smtClean="0">
                <a:latin typeface="+mn-ea"/>
                <a:cs typeface="Tahoma" pitchFamily="34" charset="0"/>
              </a:rPr>
              <a:t>的公开书内评注及其它活动</a:t>
            </a:r>
            <a:endParaRPr lang="zh-CN" altLang="en-US" dirty="0">
              <a:latin typeface="+mn-ea"/>
              <a:cs typeface="Tahoma" pitchFamily="34" charset="0"/>
            </a:endParaRPr>
          </a:p>
        </p:txBody>
      </p:sp>
      <p:sp>
        <p:nvSpPr>
          <p:cNvPr id="104453" name="灯片编号占位符 6"/>
          <p:cNvSpPr>
            <a:spLocks noGrp="1"/>
          </p:cNvSpPr>
          <p:nvPr>
            <p:ph type="sldNum" sz="quarter" idx="4"/>
          </p:nvPr>
        </p:nvSpPr>
        <p:spPr>
          <a:xfrm>
            <a:off x="422176" y="6356350"/>
            <a:ext cx="2133600" cy="365125"/>
          </a:xfrm>
          <a:prstGeom prst="rect">
            <a:avLst/>
          </a:prstGeom>
          <a:noFill/>
        </p:spPr>
        <p:txBody>
          <a:bodyPr/>
          <a:lstStyle/>
          <a:p>
            <a:fld id="{073A8979-96B7-48AB-99DA-0C330909FF83}" type="slidenum">
              <a:rPr lang="en-US" altLang="zh-CN" smtClean="0">
                <a:ea typeface="宋体" charset="-122"/>
              </a:rPr>
              <a:pPr/>
              <a:t>19</a:t>
            </a:fld>
            <a:endParaRPr lang="en-US" altLang="zh-CN" dirty="0" smtClean="0">
              <a:ea typeface="宋体" charset="-122"/>
            </a:endParaRPr>
          </a:p>
        </p:txBody>
      </p:sp>
      <p:pic>
        <p:nvPicPr>
          <p:cNvPr id="104454" name="Picture 6"/>
          <p:cNvPicPr>
            <a:picLocks noChangeAspect="1" noChangeArrowheads="1"/>
          </p:cNvPicPr>
          <p:nvPr/>
        </p:nvPicPr>
        <p:blipFill>
          <a:blip r:embed="rId4"/>
          <a:srcRect/>
          <a:stretch>
            <a:fillRect/>
          </a:stretch>
        </p:blipFill>
        <p:spPr bwMode="auto">
          <a:xfrm>
            <a:off x="4567238" y="3424238"/>
            <a:ext cx="9525" cy="9525"/>
          </a:xfrm>
          <a:prstGeom prst="rect">
            <a:avLst/>
          </a:prstGeom>
          <a:noFill/>
          <a:ln w="9525">
            <a:noFill/>
            <a:miter lim="800000"/>
            <a:headEnd/>
            <a:tailEnd/>
          </a:ln>
        </p:spPr>
      </p:pic>
      <p:pic>
        <p:nvPicPr>
          <p:cNvPr id="104455" name="Picture 7"/>
          <p:cNvPicPr>
            <a:picLocks noChangeAspect="1" noChangeArrowheads="1"/>
          </p:cNvPicPr>
          <p:nvPr/>
        </p:nvPicPr>
        <p:blipFill>
          <a:blip r:embed="rId4"/>
          <a:srcRect/>
          <a:stretch>
            <a:fillRect/>
          </a:stretch>
        </p:blipFill>
        <p:spPr bwMode="auto">
          <a:xfrm>
            <a:off x="4567238" y="3424238"/>
            <a:ext cx="9525" cy="9525"/>
          </a:xfrm>
          <a:prstGeom prst="rect">
            <a:avLst/>
          </a:prstGeom>
          <a:noFill/>
          <a:ln w="9525">
            <a:noFill/>
            <a:miter lim="800000"/>
            <a:headEnd/>
            <a:tailEnd/>
          </a:ln>
        </p:spPr>
      </p:pic>
      <p:pic>
        <p:nvPicPr>
          <p:cNvPr id="104456" name="Picture 8"/>
          <p:cNvPicPr>
            <a:picLocks noChangeAspect="1" noChangeArrowheads="1"/>
          </p:cNvPicPr>
          <p:nvPr/>
        </p:nvPicPr>
        <p:blipFill>
          <a:blip r:embed="rId4"/>
          <a:srcRect/>
          <a:stretch>
            <a:fillRect/>
          </a:stretch>
        </p:blipFill>
        <p:spPr bwMode="auto">
          <a:xfrm>
            <a:off x="4567238" y="3424238"/>
            <a:ext cx="9525" cy="9525"/>
          </a:xfrm>
          <a:prstGeom prst="rect">
            <a:avLst/>
          </a:prstGeom>
          <a:noFill/>
          <a:ln w="9525">
            <a:noFill/>
            <a:miter lim="800000"/>
            <a:headEnd/>
            <a:tailEnd/>
          </a:ln>
        </p:spPr>
      </p:pic>
      <p:pic>
        <p:nvPicPr>
          <p:cNvPr id="104457" name="Picture 9"/>
          <p:cNvPicPr>
            <a:picLocks noChangeAspect="1" noChangeArrowheads="1"/>
          </p:cNvPicPr>
          <p:nvPr/>
        </p:nvPicPr>
        <p:blipFill>
          <a:blip r:embed="rId4"/>
          <a:srcRect/>
          <a:stretch>
            <a:fillRect/>
          </a:stretch>
        </p:blipFill>
        <p:spPr bwMode="auto">
          <a:xfrm>
            <a:off x="4567238" y="3424238"/>
            <a:ext cx="9525" cy="95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457200" y="1628800"/>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提纲</a:t>
            </a:r>
            <a:endParaRPr lang="zh-CN" altLang="en-US" dirty="0"/>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2</a:t>
            </a:fld>
            <a:endParaRPr lang="zh-CN" altLang="en-US" dirty="0"/>
          </a:p>
        </p:txBody>
      </p:sp>
      <p:sp>
        <p:nvSpPr>
          <p:cNvPr id="5" name="内容占位符 2"/>
          <p:cNvSpPr>
            <a:spLocks noGrp="1"/>
          </p:cNvSpPr>
          <p:nvPr>
            <p:ph idx="1"/>
          </p:nvPr>
        </p:nvSpPr>
        <p:spPr/>
        <p:txBody>
          <a:bodyPr/>
          <a:lstStyle/>
          <a:p>
            <a:r>
              <a:rPr lang="en-US" altLang="zh-CN" dirty="0" smtClean="0">
                <a:solidFill>
                  <a:srgbClr val="FF0000"/>
                </a:solidFill>
              </a:rPr>
              <a:t>CADAL</a:t>
            </a:r>
            <a:r>
              <a:rPr lang="zh-CN" altLang="en-US" dirty="0" smtClean="0">
                <a:solidFill>
                  <a:srgbClr val="FF0000"/>
                </a:solidFill>
              </a:rPr>
              <a:t>图书服务平台</a:t>
            </a:r>
            <a:endParaRPr lang="en-US" altLang="zh-CN" dirty="0" smtClean="0">
              <a:solidFill>
                <a:srgbClr val="FF0000"/>
              </a:solidFill>
            </a:endParaRPr>
          </a:p>
          <a:p>
            <a:r>
              <a:rPr lang="en-US" altLang="zh-CN" dirty="0" smtClean="0"/>
              <a:t>CADAL</a:t>
            </a:r>
            <a:r>
              <a:rPr lang="zh-CN" altLang="en-US" dirty="0" smtClean="0"/>
              <a:t>文学编年史服务</a:t>
            </a:r>
            <a:endParaRPr lang="en-US" altLang="zh-CN" dirty="0" smtClean="0"/>
          </a:p>
          <a:p>
            <a:r>
              <a:rPr lang="en-US" altLang="zh-CN" dirty="0" smtClean="0"/>
              <a:t>CADAL</a:t>
            </a:r>
            <a:r>
              <a:rPr lang="zh-CN" altLang="en-US" dirty="0" smtClean="0"/>
              <a:t>中医药服务系统</a:t>
            </a:r>
            <a:endParaRPr lang="en-US" altLang="zh-CN" dirty="0" smtClean="0"/>
          </a:p>
          <a:p>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218.jpg"/>
          <p:cNvPicPr>
            <a:picLocks noChangeAspect="1"/>
          </p:cNvPicPr>
          <p:nvPr/>
        </p:nvPicPr>
        <p:blipFill>
          <a:blip r:embed="rId3" cstate="print"/>
          <a:stretch>
            <a:fillRect/>
          </a:stretch>
        </p:blipFill>
        <p:spPr>
          <a:xfrm>
            <a:off x="0" y="993"/>
            <a:ext cx="9144000" cy="6856014"/>
          </a:xfrm>
          <a:prstGeom prst="rect">
            <a:avLst/>
          </a:prstGeom>
        </p:spPr>
      </p:pic>
      <p:sp>
        <p:nvSpPr>
          <p:cNvPr id="5" name="内容占位符 2"/>
          <p:cNvSpPr txBox="1">
            <a:spLocks/>
          </p:cNvSpPr>
          <p:nvPr/>
        </p:nvSpPr>
        <p:spPr bwMode="auto">
          <a:xfrm>
            <a:off x="3059113" y="1701800"/>
            <a:ext cx="6129337" cy="1223963"/>
          </a:xfrm>
          <a:prstGeom prst="rect">
            <a:avLst/>
          </a:prstGeom>
          <a:noFill/>
          <a:ln w="9525">
            <a:noFill/>
            <a:miter lim="800000"/>
            <a:headEnd/>
            <a:tailEnd/>
          </a:ln>
        </p:spPr>
        <p:txBody>
          <a:bodyPr/>
          <a:lstStyle/>
          <a:p>
            <a:pPr marL="469900" indent="-469900">
              <a:spcBef>
                <a:spcPct val="20000"/>
              </a:spcBef>
              <a:spcAft>
                <a:spcPts val="338"/>
              </a:spcAft>
              <a:buClr>
                <a:schemeClr val="accent2"/>
              </a:buClr>
              <a:buSzPct val="100000"/>
              <a:buFont typeface="Wingdings" pitchFamily="2" charset="2"/>
              <a:buChar char="o"/>
              <a:defRPr/>
            </a:pPr>
            <a:endParaRPr lang="zh-CN" altLang="en-US" sz="2400" kern="0" dirty="0">
              <a:latin typeface="+mn-lt"/>
              <a:ea typeface="+mn-ea"/>
            </a:endParaRPr>
          </a:p>
        </p:txBody>
      </p:sp>
      <p:sp>
        <p:nvSpPr>
          <p:cNvPr id="9" name="圆角矩形标注 9"/>
          <p:cNvSpPr>
            <a:spLocks noChangeArrowheads="1"/>
          </p:cNvSpPr>
          <p:nvPr/>
        </p:nvSpPr>
        <p:spPr bwMode="auto">
          <a:xfrm>
            <a:off x="2987824" y="1772816"/>
            <a:ext cx="2864222" cy="715089"/>
          </a:xfrm>
          <a:prstGeom prst="wedgeRoundRectCallout">
            <a:avLst>
              <a:gd name="adj1" fmla="val -55226"/>
              <a:gd name="adj2" fmla="val 64854"/>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spcBef>
                <a:spcPct val="20000"/>
              </a:spcBef>
              <a:spcAft>
                <a:spcPts val="338"/>
              </a:spcAft>
              <a:buClr>
                <a:schemeClr val="bg2"/>
              </a:buClr>
              <a:buSzPct val="75000"/>
              <a:buFont typeface="Wingdings" pitchFamily="2" charset="2"/>
              <a:buNone/>
              <a:defRPr/>
            </a:pPr>
            <a:r>
              <a:rPr lang="zh-CN" altLang="en-US" dirty="0" smtClean="0">
                <a:latin typeface="+mn-ea"/>
                <a:cs typeface="Tahoma" pitchFamily="34" charset="0"/>
              </a:rPr>
              <a:t>“</a:t>
            </a:r>
            <a:r>
              <a:rPr lang="en-US" altLang="zh-CN" dirty="0" err="1" smtClean="0">
                <a:latin typeface="+mn-ea"/>
                <a:cs typeface="Tahoma" pitchFamily="34" charset="0"/>
              </a:rPr>
              <a:t>zju</a:t>
            </a:r>
            <a:r>
              <a:rPr lang="zh-CN" altLang="en-US" dirty="0" smtClean="0">
                <a:latin typeface="+mn-ea"/>
                <a:cs typeface="Tahoma" pitchFamily="34" charset="0"/>
              </a:rPr>
              <a:t>”自己及其关注的人的书内评注等各种活动</a:t>
            </a:r>
            <a:endParaRPr lang="zh-CN" altLang="en-US" dirty="0">
              <a:solidFill>
                <a:srgbClr val="0066FF"/>
              </a:solidFill>
              <a:latin typeface="+mn-ea"/>
              <a:cs typeface="Tahoma" pitchFamily="34" charset="0"/>
            </a:endParaRPr>
          </a:p>
        </p:txBody>
      </p:sp>
      <p:sp>
        <p:nvSpPr>
          <p:cNvPr id="6" name="矩形标注 5"/>
          <p:cNvSpPr/>
          <p:nvPr/>
        </p:nvSpPr>
        <p:spPr>
          <a:xfrm>
            <a:off x="4499992" y="3646765"/>
            <a:ext cx="3074119" cy="646331"/>
          </a:xfrm>
          <a:prstGeom prst="wedgeRectCallout">
            <a:avLst>
              <a:gd name="adj1" fmla="val -50570"/>
              <a:gd name="adj2" fmla="val 95906"/>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80975" lvl="2">
              <a:spcBef>
                <a:spcPts val="350"/>
              </a:spcBef>
              <a:spcAft>
                <a:spcPts val="338"/>
              </a:spcAft>
              <a:buClr>
                <a:srgbClr val="486AC1"/>
              </a:buClr>
              <a:buSzPct val="100000"/>
              <a:buFont typeface="Arial" pitchFamily="34" charset="0"/>
              <a:buNone/>
              <a:defRPr/>
            </a:pPr>
            <a:r>
              <a:rPr lang="zh-CN" altLang="en-US" dirty="0" smtClean="0">
                <a:latin typeface="+mn-ea"/>
                <a:cs typeface="Tahoma" pitchFamily="34" charset="0"/>
              </a:rPr>
              <a:t>针对每个关注的人的活动，提供分享和回复服务</a:t>
            </a:r>
            <a:endParaRPr lang="en-US" altLang="zh-CN" dirty="0">
              <a:latin typeface="+mn-ea"/>
              <a:cs typeface="Tahoma" pitchFamily="34" charset="0"/>
            </a:endParaRPr>
          </a:p>
        </p:txBody>
      </p:sp>
      <p:sp>
        <p:nvSpPr>
          <p:cNvPr id="105478" name="灯片编号占位符 6"/>
          <p:cNvSpPr>
            <a:spLocks noGrp="1"/>
          </p:cNvSpPr>
          <p:nvPr>
            <p:ph type="sldNum" sz="quarter" idx="4"/>
          </p:nvPr>
        </p:nvSpPr>
        <p:spPr>
          <a:xfrm>
            <a:off x="566192" y="6356350"/>
            <a:ext cx="2133600" cy="365125"/>
          </a:xfrm>
          <a:prstGeom prst="rect">
            <a:avLst/>
          </a:prstGeom>
          <a:noFill/>
        </p:spPr>
        <p:txBody>
          <a:bodyPr/>
          <a:lstStyle/>
          <a:p>
            <a:fld id="{02F35E28-D6E9-4DAC-A641-67CBA8C9F8E1}" type="slidenum">
              <a:rPr lang="en-US" altLang="zh-CN" smtClean="0">
                <a:ea typeface="宋体" charset="-122"/>
              </a:rPr>
              <a:pPr/>
              <a:t>20</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457200" y="3243486"/>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a:xfrm>
            <a:off x="467544" y="274638"/>
            <a:ext cx="8229600" cy="561975"/>
          </a:xfrm>
        </p:spPr>
        <p:txBody>
          <a:bodyPr/>
          <a:lstStyle/>
          <a:p>
            <a:r>
              <a:rPr lang="zh-CN" altLang="en-US" dirty="0" smtClean="0"/>
              <a:t>提纲</a:t>
            </a:r>
            <a:endParaRPr lang="zh-CN" altLang="en-US" dirty="0"/>
          </a:p>
        </p:txBody>
      </p:sp>
      <p:sp>
        <p:nvSpPr>
          <p:cNvPr id="3" name="内容占位符 2"/>
          <p:cNvSpPr>
            <a:spLocks noGrp="1"/>
          </p:cNvSpPr>
          <p:nvPr>
            <p:ph idx="1"/>
          </p:nvPr>
        </p:nvSpPr>
        <p:spPr>
          <a:xfrm>
            <a:off x="457200" y="1667470"/>
            <a:ext cx="8229600" cy="4641850"/>
          </a:xfrm>
        </p:spPr>
        <p:txBody>
          <a:bodyPr/>
          <a:lstStyle/>
          <a:p>
            <a:r>
              <a:rPr lang="en-US" altLang="zh-CN" dirty="0" smtClean="0"/>
              <a:t>CADAL</a:t>
            </a:r>
            <a:r>
              <a:rPr lang="zh-CN" altLang="en-US" dirty="0" smtClean="0"/>
              <a:t>图书服务平台</a:t>
            </a:r>
            <a:endParaRPr lang="en-US" altLang="zh-CN" dirty="0" smtClean="0"/>
          </a:p>
          <a:p>
            <a:pPr lvl="1"/>
            <a:r>
              <a:rPr lang="en-US" altLang="zh-CN" dirty="0" smtClean="0"/>
              <a:t>CADAL</a:t>
            </a:r>
            <a:r>
              <a:rPr lang="zh-CN" altLang="en-US" dirty="0" smtClean="0"/>
              <a:t>数字借阅系统</a:t>
            </a:r>
            <a:endParaRPr lang="en-US" altLang="zh-CN" dirty="0" smtClean="0"/>
          </a:p>
          <a:p>
            <a:pPr lvl="1"/>
            <a:r>
              <a:rPr lang="en-US" altLang="zh-CN" dirty="0" smtClean="0"/>
              <a:t>CADAL</a:t>
            </a:r>
            <a:r>
              <a:rPr lang="zh-CN" altLang="en-US" dirty="0" smtClean="0"/>
              <a:t>微型评注系统</a:t>
            </a:r>
            <a:endParaRPr lang="en-US" altLang="zh-CN" dirty="0" smtClean="0"/>
          </a:p>
          <a:p>
            <a:pPr lvl="1"/>
            <a:r>
              <a:rPr lang="en-US" altLang="zh-CN" dirty="0" smtClean="0">
                <a:solidFill>
                  <a:srgbClr val="FF0000"/>
                </a:solidFill>
              </a:rPr>
              <a:t>CADAL</a:t>
            </a:r>
            <a:r>
              <a:rPr lang="zh-CN" altLang="en-US" dirty="0" smtClean="0">
                <a:solidFill>
                  <a:srgbClr val="FF0000"/>
                </a:solidFill>
              </a:rPr>
              <a:t>图书推荐系统</a:t>
            </a:r>
            <a:endParaRPr lang="zh-CN" altLang="en-US" dirty="0">
              <a:solidFill>
                <a:srgbClr val="FF0000"/>
              </a:solidFill>
            </a:endParaRPr>
          </a:p>
        </p:txBody>
      </p:sp>
      <p:sp>
        <p:nvSpPr>
          <p:cNvPr id="4" name="灯片编号占位符 3"/>
          <p:cNvSpPr>
            <a:spLocks noGrp="1"/>
          </p:cNvSpPr>
          <p:nvPr>
            <p:ph type="sldNum" sz="quarter" idx="4"/>
          </p:nvPr>
        </p:nvSpPr>
        <p:spPr>
          <a:xfrm>
            <a:off x="467544" y="6356350"/>
            <a:ext cx="2133600" cy="365125"/>
          </a:xfrm>
          <a:prstGeom prst="rect">
            <a:avLst/>
          </a:prstGeom>
          <a:noFill/>
        </p:spPr>
        <p:txBody>
          <a:bodyPr/>
          <a:lstStyle/>
          <a:p>
            <a:fld id="{E9310BC0-C019-4756-98DF-4D2FB16D1C19}" type="slidenum">
              <a:rPr lang="en-US" altLang="zh-CN" smtClean="0">
                <a:ea typeface="宋体" charset="-122"/>
              </a:rPr>
              <a:pPr/>
              <a:t>21</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bwMode="auto">
          <a:xfrm>
            <a:off x="457200" y="1772816"/>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t>CADAL</a:t>
            </a:r>
            <a:r>
              <a:rPr lang="zh-CN" altLang="en-US" dirty="0" smtClean="0"/>
              <a:t>推荐系统预研</a:t>
            </a:r>
            <a:endParaRPr lang="zh-CN" altLang="en-US" dirty="0"/>
          </a:p>
        </p:txBody>
      </p:sp>
      <p:sp>
        <p:nvSpPr>
          <p:cNvPr id="3" name="内容占位符 2"/>
          <p:cNvSpPr>
            <a:spLocks noGrp="1"/>
          </p:cNvSpPr>
          <p:nvPr>
            <p:ph idx="1"/>
          </p:nvPr>
        </p:nvSpPr>
        <p:spPr>
          <a:xfrm>
            <a:off x="457200" y="1595462"/>
            <a:ext cx="8229600" cy="465386"/>
          </a:xfrm>
        </p:spPr>
        <p:txBody>
          <a:bodyPr/>
          <a:lstStyle/>
          <a:p>
            <a:endParaRPr lang="zh-CN" altLang="en-US" dirty="0"/>
          </a:p>
        </p:txBody>
      </p:sp>
      <p:sp>
        <p:nvSpPr>
          <p:cNvPr id="4" name="矩形 5"/>
          <p:cNvSpPr>
            <a:spLocks noChangeArrowheads="1"/>
          </p:cNvSpPr>
          <p:nvPr/>
        </p:nvSpPr>
        <p:spPr bwMode="auto">
          <a:xfrm>
            <a:off x="785813" y="1772816"/>
            <a:ext cx="7858125" cy="708025"/>
          </a:xfrm>
          <a:prstGeom prst="rect">
            <a:avLst/>
          </a:prstGeom>
          <a:noFill/>
          <a:ln w="9525">
            <a:noFill/>
            <a:miter lim="800000"/>
            <a:headEnd/>
            <a:tailEnd/>
          </a:ln>
        </p:spPr>
        <p:txBody>
          <a:bodyPr>
            <a:spAutoFit/>
          </a:bodyPr>
          <a:lstStyle/>
          <a:p>
            <a:pPr algn="just">
              <a:spcBef>
                <a:spcPts val="1200"/>
              </a:spcBef>
              <a:buClr>
                <a:srgbClr val="FF0000"/>
              </a:buClr>
              <a:buFont typeface="Wingdings" pitchFamily="2" charset="2"/>
              <a:buChar char="n"/>
            </a:pPr>
            <a:r>
              <a:rPr lang="zh-CN" altLang="zh-CN" sz="2000" dirty="0" smtClean="0">
                <a:latin typeface="微软雅黑" pitchFamily="34" charset="-122"/>
                <a:ea typeface="微软雅黑" pitchFamily="34" charset="-122"/>
              </a:rPr>
              <a:t>提出</a:t>
            </a:r>
            <a:r>
              <a:rPr lang="en-US" altLang="zh-CN" sz="2000" dirty="0" smtClean="0">
                <a:latin typeface="微软雅黑" pitchFamily="34" charset="-122"/>
                <a:ea typeface="微软雅黑" pitchFamily="34" charset="-122"/>
              </a:rPr>
              <a:t>1</a:t>
            </a:r>
            <a:r>
              <a:rPr lang="zh-CN" altLang="en-US" sz="2000" dirty="0" smtClean="0">
                <a:latin typeface="微软雅黑" pitchFamily="34" charset="-122"/>
                <a:ea typeface="微软雅黑" pitchFamily="34" charset="-122"/>
              </a:rPr>
              <a:t>种</a:t>
            </a:r>
            <a:r>
              <a:rPr lang="zh-CN" altLang="zh-CN" sz="2000" dirty="0" smtClean="0">
                <a:latin typeface="微软雅黑" pitchFamily="34" charset="-122"/>
                <a:ea typeface="微软雅黑" pitchFamily="34" charset="-122"/>
              </a:rPr>
              <a:t>社会化</a:t>
            </a:r>
            <a:r>
              <a:rPr lang="zh-CN" altLang="zh-CN" sz="2000" dirty="0">
                <a:latin typeface="微软雅黑" pitchFamily="34" charset="-122"/>
                <a:ea typeface="微软雅黑" pitchFamily="34" charset="-122"/>
              </a:rPr>
              <a:t>标签增强的物品推荐算法</a:t>
            </a:r>
            <a:endParaRPr lang="en-US" altLang="zh-CN" sz="2000" b="0" dirty="0">
              <a:latin typeface="Times New Roman" pitchFamily="18" charset="0"/>
              <a:cs typeface="Times New Roman" pitchFamily="18" charset="0"/>
            </a:endParaRPr>
          </a:p>
          <a:p>
            <a:endParaRPr lang="zh-CN" altLang="en-US" sz="2000" dirty="0">
              <a:latin typeface="微软雅黑" pitchFamily="34" charset="-122"/>
              <a:ea typeface="微软雅黑" pitchFamily="34" charset="-122"/>
            </a:endParaRPr>
          </a:p>
        </p:txBody>
      </p:sp>
      <p:pic>
        <p:nvPicPr>
          <p:cNvPr id="5" name="图片 75" descr="precision"/>
          <p:cNvPicPr>
            <a:picLocks noChangeAspect="1" noChangeArrowheads="1"/>
          </p:cNvPicPr>
          <p:nvPr/>
        </p:nvPicPr>
        <p:blipFill>
          <a:blip r:embed="rId2" cstate="print"/>
          <a:srcRect/>
          <a:stretch>
            <a:fillRect/>
          </a:stretch>
        </p:blipFill>
        <p:spPr bwMode="auto">
          <a:xfrm>
            <a:off x="3732213" y="3491061"/>
            <a:ext cx="2640012" cy="1979613"/>
          </a:xfrm>
          <a:prstGeom prst="rect">
            <a:avLst/>
          </a:prstGeom>
          <a:noFill/>
          <a:ln w="9525">
            <a:noFill/>
            <a:miter lim="800000"/>
            <a:headEnd/>
            <a:tailEnd/>
          </a:ln>
        </p:spPr>
      </p:pic>
      <p:sp>
        <p:nvSpPr>
          <p:cNvPr id="6" name="TextBox 7"/>
          <p:cNvSpPr txBox="1">
            <a:spLocks noChangeArrowheads="1"/>
          </p:cNvSpPr>
          <p:nvPr/>
        </p:nvSpPr>
        <p:spPr bwMode="auto">
          <a:xfrm>
            <a:off x="827088" y="2338536"/>
            <a:ext cx="2808287" cy="2386013"/>
          </a:xfrm>
          <a:prstGeom prst="rect">
            <a:avLst/>
          </a:prstGeom>
          <a:noFill/>
          <a:ln w="9525">
            <a:noFill/>
            <a:miter lim="800000"/>
            <a:headEnd/>
            <a:tailEnd/>
          </a:ln>
        </p:spPr>
        <p:txBody>
          <a:bodyPr>
            <a:spAutoFit/>
          </a:bodyPr>
          <a:lstStyle/>
          <a:p>
            <a:pPr>
              <a:buClr>
                <a:srgbClr val="FF0000"/>
              </a:buClr>
              <a:buSzPct val="80000"/>
              <a:buFont typeface="Wingdings" pitchFamily="2" charset="2"/>
              <a:buChar char="Ø"/>
            </a:pPr>
            <a:r>
              <a:rPr lang="zh-CN" altLang="en-US" b="0">
                <a:latin typeface="微软雅黑" pitchFamily="34" charset="-122"/>
                <a:ea typeface="微软雅黑" pitchFamily="34" charset="-122"/>
              </a:rPr>
              <a:t>使用</a:t>
            </a:r>
            <a:r>
              <a:rPr lang="zh-CN" altLang="zh-CN" b="0">
                <a:latin typeface="微软雅黑" pitchFamily="34" charset="-122"/>
                <a:ea typeface="微软雅黑" pitchFamily="34" charset="-122"/>
              </a:rPr>
              <a:t>一种</a:t>
            </a:r>
            <a:r>
              <a:rPr lang="zh-CN" altLang="zh-CN" b="0">
                <a:solidFill>
                  <a:srgbClr val="0033CC"/>
                </a:solidFill>
                <a:latin typeface="微软雅黑" pitchFamily="34" charset="-122"/>
                <a:ea typeface="微软雅黑" pitchFamily="34" charset="-122"/>
              </a:rPr>
              <a:t>三部图模型</a:t>
            </a:r>
            <a:r>
              <a:rPr lang="zh-CN" altLang="zh-CN" b="0">
                <a:latin typeface="微软雅黑" pitchFamily="34" charset="-122"/>
                <a:ea typeface="微软雅黑" pitchFamily="34" charset="-122"/>
              </a:rPr>
              <a:t>建模</a:t>
            </a:r>
            <a:r>
              <a:rPr lang="zh-CN" altLang="en-US" b="0">
                <a:latin typeface="微软雅黑" pitchFamily="34" charset="-122"/>
                <a:ea typeface="微软雅黑" pitchFamily="34" charset="-122"/>
              </a:rPr>
              <a:t>物品</a:t>
            </a:r>
            <a:r>
              <a:rPr lang="en-US" altLang="zh-CN" b="0">
                <a:latin typeface="微软雅黑" pitchFamily="34" charset="-122"/>
                <a:ea typeface="微软雅黑" pitchFamily="34" charset="-122"/>
              </a:rPr>
              <a:t>-</a:t>
            </a:r>
            <a:r>
              <a:rPr lang="zh-CN" altLang="en-US" b="0">
                <a:latin typeface="微软雅黑" pitchFamily="34" charset="-122"/>
                <a:ea typeface="微软雅黑" pitchFamily="34" charset="-122"/>
              </a:rPr>
              <a:t>用户</a:t>
            </a:r>
            <a:r>
              <a:rPr lang="en-US" altLang="zh-CN" b="0">
                <a:latin typeface="微软雅黑" pitchFamily="34" charset="-122"/>
                <a:ea typeface="微软雅黑" pitchFamily="34" charset="-122"/>
              </a:rPr>
              <a:t>-</a:t>
            </a:r>
            <a:r>
              <a:rPr lang="zh-CN" altLang="en-US" b="0">
                <a:latin typeface="微软雅黑" pitchFamily="34" charset="-122"/>
                <a:ea typeface="微软雅黑" pitchFamily="34" charset="-122"/>
              </a:rPr>
              <a:t>标签</a:t>
            </a:r>
            <a:r>
              <a:rPr lang="zh-CN" altLang="zh-CN" b="0">
                <a:latin typeface="微软雅黑" pitchFamily="34" charset="-122"/>
                <a:ea typeface="微软雅黑" pitchFamily="34" charset="-122"/>
              </a:rPr>
              <a:t>之间的关系，并应用</a:t>
            </a:r>
            <a:r>
              <a:rPr lang="zh-CN" altLang="zh-CN" b="0">
                <a:solidFill>
                  <a:srgbClr val="0033CC"/>
                </a:solidFill>
                <a:latin typeface="微软雅黑" pitchFamily="34" charset="-122"/>
                <a:ea typeface="微软雅黑" pitchFamily="34" charset="-122"/>
              </a:rPr>
              <a:t>随机游走</a:t>
            </a:r>
            <a:r>
              <a:rPr lang="zh-CN" altLang="zh-CN" b="0">
                <a:latin typeface="微软雅黑" pitchFamily="34" charset="-122"/>
                <a:ea typeface="微软雅黑" pitchFamily="34" charset="-122"/>
              </a:rPr>
              <a:t>算法进行推荐。</a:t>
            </a:r>
            <a:endParaRPr lang="en-US" altLang="zh-CN" b="0">
              <a:latin typeface="微软雅黑" pitchFamily="34" charset="-122"/>
              <a:ea typeface="微软雅黑" pitchFamily="34" charset="-122"/>
            </a:endParaRPr>
          </a:p>
          <a:p>
            <a:pPr>
              <a:spcBef>
                <a:spcPts val="600"/>
              </a:spcBef>
              <a:buClr>
                <a:srgbClr val="FF0000"/>
              </a:buClr>
              <a:buSzPct val="80000"/>
              <a:buFont typeface="Wingdings" pitchFamily="2" charset="2"/>
              <a:buChar char="Ø"/>
            </a:pPr>
            <a:r>
              <a:rPr lang="zh-CN" altLang="zh-CN" b="0">
                <a:latin typeface="微软雅黑" pitchFamily="34" charset="-122"/>
                <a:ea typeface="微软雅黑" pitchFamily="34" charset="-122"/>
              </a:rPr>
              <a:t>另外使用</a:t>
            </a:r>
            <a:r>
              <a:rPr lang="en-US" altLang="zh-CN" b="0">
                <a:solidFill>
                  <a:srgbClr val="0033CC"/>
                </a:solidFill>
                <a:latin typeface="Times New Roman" pitchFamily="18" charset="0"/>
                <a:ea typeface="微软雅黑" pitchFamily="34" charset="-122"/>
                <a:cs typeface="Times New Roman" pitchFamily="18" charset="0"/>
              </a:rPr>
              <a:t>Lasso Logistic Regression</a:t>
            </a:r>
            <a:r>
              <a:rPr lang="zh-CN" altLang="zh-CN" b="0">
                <a:solidFill>
                  <a:srgbClr val="0033CC"/>
                </a:solidFill>
                <a:latin typeface="微软雅黑" pitchFamily="34" charset="-122"/>
                <a:ea typeface="微软雅黑" pitchFamily="34" charset="-122"/>
              </a:rPr>
              <a:t>模型</a:t>
            </a:r>
            <a:r>
              <a:rPr lang="zh-CN" altLang="zh-CN" b="0">
                <a:latin typeface="微软雅黑" pitchFamily="34" charset="-122"/>
                <a:ea typeface="微软雅黑" pitchFamily="34" charset="-122"/>
              </a:rPr>
              <a:t>，来解决社会化标签的稀疏性问题，以实现更准确的推荐。</a:t>
            </a:r>
            <a:endParaRPr lang="zh-CN" altLang="en-US" b="0">
              <a:latin typeface="微软雅黑" pitchFamily="34" charset="-122"/>
              <a:ea typeface="微软雅黑" pitchFamily="34" charset="-122"/>
            </a:endParaRPr>
          </a:p>
        </p:txBody>
      </p:sp>
      <p:pic>
        <p:nvPicPr>
          <p:cNvPr id="7" name="Picture 4"/>
          <p:cNvPicPr>
            <a:picLocks noChangeAspect="1" noChangeArrowheads="1"/>
          </p:cNvPicPr>
          <p:nvPr/>
        </p:nvPicPr>
        <p:blipFill>
          <a:blip r:embed="rId3" cstate="print"/>
          <a:srcRect/>
          <a:stretch>
            <a:fillRect/>
          </a:stretch>
        </p:blipFill>
        <p:spPr bwMode="auto">
          <a:xfrm>
            <a:off x="4017963" y="2482999"/>
            <a:ext cx="1346200" cy="792162"/>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414338" y="4859486"/>
            <a:ext cx="3294062" cy="539750"/>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a:stretch>
            <a:fillRect/>
          </a:stretch>
        </p:blipFill>
        <p:spPr bwMode="auto">
          <a:xfrm>
            <a:off x="642938" y="5399236"/>
            <a:ext cx="2921000" cy="539750"/>
          </a:xfrm>
          <a:prstGeom prst="rect">
            <a:avLst/>
          </a:prstGeom>
          <a:noFill/>
          <a:ln w="9525">
            <a:noFill/>
            <a:miter lim="800000"/>
            <a:headEnd/>
            <a:tailEnd/>
          </a:ln>
        </p:spPr>
      </p:pic>
      <p:sp>
        <p:nvSpPr>
          <p:cNvPr id="10" name="TextBox 11"/>
          <p:cNvSpPr txBox="1">
            <a:spLocks noChangeArrowheads="1"/>
          </p:cNvSpPr>
          <p:nvPr/>
        </p:nvSpPr>
        <p:spPr bwMode="auto">
          <a:xfrm>
            <a:off x="3924300" y="5488136"/>
            <a:ext cx="4679950" cy="307975"/>
          </a:xfrm>
          <a:prstGeom prst="rect">
            <a:avLst/>
          </a:prstGeom>
          <a:noFill/>
          <a:ln w="9525">
            <a:noFill/>
            <a:miter lim="800000"/>
            <a:headEnd/>
            <a:tailEnd/>
          </a:ln>
        </p:spPr>
        <p:txBody>
          <a:bodyPr>
            <a:spAutoFit/>
          </a:bodyPr>
          <a:lstStyle/>
          <a:p>
            <a:pPr algn="ctr">
              <a:buClr>
                <a:srgbClr val="FF0000"/>
              </a:buClr>
            </a:pPr>
            <a:r>
              <a:rPr lang="en-US" altLang="zh-CN" sz="1400" b="0"/>
              <a:t>Fig. TGTW</a:t>
            </a:r>
            <a:r>
              <a:rPr lang="zh-CN" altLang="en-US" sz="1400" b="0"/>
              <a:t>算法</a:t>
            </a:r>
            <a:r>
              <a:rPr lang="zh-CN" altLang="zh-CN" sz="1400" b="0"/>
              <a:t>在</a:t>
            </a:r>
            <a:r>
              <a:rPr lang="en-US" altLang="zh-CN" sz="1400" b="0"/>
              <a:t>Precision</a:t>
            </a:r>
            <a:r>
              <a:rPr lang="zh-CN" altLang="zh-CN" sz="1400" b="0"/>
              <a:t>以及</a:t>
            </a:r>
            <a:r>
              <a:rPr lang="en-US" altLang="zh-CN" sz="1400" b="0"/>
              <a:t>Recall</a:t>
            </a:r>
            <a:r>
              <a:rPr lang="zh-CN" altLang="zh-CN" sz="1400" b="0"/>
              <a:t>上的曲线图</a:t>
            </a:r>
            <a:endParaRPr lang="zh-CN" altLang="en-US" sz="1400" b="0"/>
          </a:p>
        </p:txBody>
      </p:sp>
      <p:sp>
        <p:nvSpPr>
          <p:cNvPr id="11" name="TextBox 29"/>
          <p:cNvSpPr txBox="1">
            <a:spLocks noChangeArrowheads="1"/>
          </p:cNvSpPr>
          <p:nvPr/>
        </p:nvSpPr>
        <p:spPr bwMode="auto">
          <a:xfrm>
            <a:off x="5580063" y="2411561"/>
            <a:ext cx="2952750" cy="954088"/>
          </a:xfrm>
          <a:prstGeom prst="rect">
            <a:avLst/>
          </a:prstGeom>
          <a:noFill/>
          <a:ln w="9525">
            <a:noFill/>
            <a:miter lim="800000"/>
            <a:headEnd/>
            <a:tailEnd/>
          </a:ln>
        </p:spPr>
        <p:txBody>
          <a:bodyPr>
            <a:spAutoFit/>
          </a:bodyPr>
          <a:lstStyle/>
          <a:p>
            <a:r>
              <a:rPr lang="zh-CN" altLang="zh-CN" sz="1400" b="0">
                <a:latin typeface="Times New Roman" pitchFamily="18" charset="0"/>
                <a:cs typeface="Times New Roman" pitchFamily="18" charset="0"/>
              </a:rPr>
              <a:t>其中</a:t>
            </a:r>
            <a:r>
              <a:rPr lang="en-US" altLang="zh-CN" sz="1400" b="0" i="1">
                <a:latin typeface="Times New Roman" pitchFamily="18" charset="0"/>
                <a:cs typeface="Times New Roman" pitchFamily="18" charset="0"/>
              </a:rPr>
              <a:t>UI</a:t>
            </a:r>
            <a:r>
              <a:rPr lang="zh-CN" altLang="zh-CN" sz="1400" b="0">
                <a:latin typeface="Times New Roman" pitchFamily="18" charset="0"/>
                <a:cs typeface="Times New Roman" pitchFamily="18" charset="0"/>
              </a:rPr>
              <a:t>表示</a:t>
            </a:r>
            <a:r>
              <a:rPr lang="en-US" altLang="zh-CN" sz="1400" b="0">
                <a:latin typeface="Times New Roman" pitchFamily="18" charset="0"/>
                <a:cs typeface="Times New Roman" pitchFamily="18" charset="0"/>
              </a:rPr>
              <a:t>User</a:t>
            </a:r>
            <a:r>
              <a:rPr lang="zh-CN" altLang="zh-CN" sz="1400" b="0">
                <a:latin typeface="Times New Roman" pitchFamily="18" charset="0"/>
                <a:cs typeface="Times New Roman" pitchFamily="18" charset="0"/>
              </a:rPr>
              <a:t>对</a:t>
            </a:r>
            <a:r>
              <a:rPr lang="en-US" altLang="zh-CN" sz="1400" b="0">
                <a:latin typeface="Times New Roman" pitchFamily="18" charset="0"/>
                <a:cs typeface="Times New Roman" pitchFamily="18" charset="0"/>
              </a:rPr>
              <a:t>Item</a:t>
            </a:r>
            <a:r>
              <a:rPr lang="zh-CN" altLang="zh-CN" sz="1400" b="0">
                <a:latin typeface="Times New Roman" pitchFamily="18" charset="0"/>
                <a:cs typeface="Times New Roman" pitchFamily="18" charset="0"/>
              </a:rPr>
              <a:t>的评分矩阵，</a:t>
            </a:r>
            <a:r>
              <a:rPr lang="en-US" altLang="zh-CN" sz="1400" b="0">
                <a:latin typeface="Times New Roman" pitchFamily="18" charset="0"/>
                <a:cs typeface="Times New Roman" pitchFamily="18" charset="0"/>
              </a:rPr>
              <a:t> </a:t>
            </a:r>
            <a:r>
              <a:rPr lang="en-US" altLang="zh-CN" sz="1400" b="0" i="1">
                <a:latin typeface="Times New Roman" pitchFamily="18" charset="0"/>
                <a:cs typeface="Times New Roman" pitchFamily="18" charset="0"/>
              </a:rPr>
              <a:t>UI</a:t>
            </a:r>
            <a:r>
              <a:rPr lang="en-US" altLang="zh-CN" sz="1400" b="0" i="1" baseline="-25000">
                <a:latin typeface="Times New Roman" pitchFamily="18" charset="0"/>
                <a:cs typeface="Times New Roman" pitchFamily="18" charset="0"/>
              </a:rPr>
              <a:t>ij</a:t>
            </a:r>
            <a:r>
              <a:rPr lang="zh-CN" altLang="en-US" sz="1400" b="0" i="1" baseline="-25000">
                <a:latin typeface="Times New Roman" pitchFamily="18" charset="0"/>
                <a:cs typeface="Times New Roman" pitchFamily="18" charset="0"/>
              </a:rPr>
              <a:t> </a:t>
            </a:r>
            <a:r>
              <a:rPr lang="zh-CN" altLang="zh-CN" sz="1400" b="0">
                <a:latin typeface="Times New Roman" pitchFamily="18" charset="0"/>
                <a:cs typeface="Times New Roman" pitchFamily="18" charset="0"/>
              </a:rPr>
              <a:t>即为用户</a:t>
            </a:r>
            <a:r>
              <a:rPr lang="en-US" altLang="zh-CN" sz="1400" b="0" i="1">
                <a:latin typeface="Times New Roman" pitchFamily="18" charset="0"/>
                <a:cs typeface="Times New Roman" pitchFamily="18" charset="0"/>
              </a:rPr>
              <a:t>u</a:t>
            </a:r>
            <a:r>
              <a:rPr lang="en-US" altLang="zh-CN" sz="1400" b="0" i="1" baseline="-25000">
                <a:latin typeface="Times New Roman" pitchFamily="18" charset="0"/>
                <a:cs typeface="Times New Roman" pitchFamily="18" charset="0"/>
              </a:rPr>
              <a:t>i</a:t>
            </a:r>
            <a:r>
              <a:rPr lang="zh-CN" altLang="zh-CN" sz="1400" b="0">
                <a:latin typeface="Times New Roman" pitchFamily="18" charset="0"/>
                <a:cs typeface="Times New Roman" pitchFamily="18" charset="0"/>
              </a:rPr>
              <a:t>对物品</a:t>
            </a:r>
            <a:r>
              <a:rPr lang="en-US" altLang="zh-CN" sz="1400" b="0" i="1">
                <a:latin typeface="Times New Roman" pitchFamily="18" charset="0"/>
                <a:cs typeface="Times New Roman" pitchFamily="18" charset="0"/>
              </a:rPr>
              <a:t>i</a:t>
            </a:r>
            <a:r>
              <a:rPr lang="en-US" altLang="zh-CN" sz="1400" b="0" i="1" baseline="-25000">
                <a:latin typeface="Times New Roman" pitchFamily="18" charset="0"/>
                <a:cs typeface="Times New Roman" pitchFamily="18" charset="0"/>
              </a:rPr>
              <a:t>j</a:t>
            </a:r>
            <a:r>
              <a:rPr lang="zh-CN" altLang="zh-CN" sz="1400" b="0">
                <a:latin typeface="Times New Roman" pitchFamily="18" charset="0"/>
                <a:cs typeface="Times New Roman" pitchFamily="18" charset="0"/>
              </a:rPr>
              <a:t>的评分。</a:t>
            </a:r>
            <a:r>
              <a:rPr lang="en-US" altLang="zh-CN" sz="1400" b="0" i="1">
                <a:latin typeface="Times New Roman" pitchFamily="18" charset="0"/>
                <a:cs typeface="Times New Roman" pitchFamily="18" charset="0"/>
              </a:rPr>
              <a:t>IT</a:t>
            </a:r>
            <a:r>
              <a:rPr lang="zh-CN" altLang="zh-CN" sz="1400" b="0">
                <a:latin typeface="Times New Roman" pitchFamily="18" charset="0"/>
                <a:cs typeface="Times New Roman" pitchFamily="18" charset="0"/>
              </a:rPr>
              <a:t>为物品与标签矩阵，</a:t>
            </a:r>
            <a:r>
              <a:rPr lang="en-US" altLang="zh-CN" sz="1400" b="0" i="1">
                <a:latin typeface="Times New Roman" pitchFamily="18" charset="0"/>
                <a:cs typeface="Times New Roman" pitchFamily="18" charset="0"/>
              </a:rPr>
              <a:t>IT</a:t>
            </a:r>
            <a:r>
              <a:rPr lang="en-US" altLang="zh-CN" sz="1400" b="0" i="1" baseline="-25000">
                <a:latin typeface="Times New Roman" pitchFamily="18" charset="0"/>
                <a:cs typeface="Times New Roman" pitchFamily="18" charset="0"/>
              </a:rPr>
              <a:t>jl</a:t>
            </a:r>
            <a:r>
              <a:rPr lang="zh-CN" altLang="zh-CN" sz="1400" b="0">
                <a:latin typeface="Times New Roman" pitchFamily="18" charset="0"/>
                <a:cs typeface="Times New Roman" pitchFamily="18" charset="0"/>
              </a:rPr>
              <a:t>表示物品</a:t>
            </a:r>
            <a:r>
              <a:rPr lang="en-US" altLang="zh-CN" sz="1400" b="0" i="1">
                <a:latin typeface="Times New Roman" pitchFamily="18" charset="0"/>
                <a:cs typeface="Times New Roman" pitchFamily="18" charset="0"/>
              </a:rPr>
              <a:t>i</a:t>
            </a:r>
            <a:r>
              <a:rPr lang="en-US" altLang="zh-CN" sz="1400" b="0" i="1" baseline="-25000">
                <a:latin typeface="Times New Roman" pitchFamily="18" charset="0"/>
                <a:cs typeface="Times New Roman" pitchFamily="18" charset="0"/>
              </a:rPr>
              <a:t>j</a:t>
            </a:r>
            <a:r>
              <a:rPr lang="zh-CN" altLang="zh-CN" sz="1400" b="0">
                <a:latin typeface="Times New Roman" pitchFamily="18" charset="0"/>
                <a:cs typeface="Times New Roman" pitchFamily="18" charset="0"/>
              </a:rPr>
              <a:t>被标签</a:t>
            </a:r>
            <a:r>
              <a:rPr lang="en-US" altLang="zh-CN" sz="1400" b="0" i="1">
                <a:latin typeface="Times New Roman" pitchFamily="18" charset="0"/>
                <a:cs typeface="Times New Roman" pitchFamily="18" charset="0"/>
              </a:rPr>
              <a:t>t</a:t>
            </a:r>
            <a:r>
              <a:rPr lang="en-US" altLang="zh-CN" sz="1400" b="0" i="1" baseline="-25000">
                <a:latin typeface="Times New Roman" pitchFamily="18" charset="0"/>
                <a:cs typeface="Times New Roman" pitchFamily="18" charset="0"/>
              </a:rPr>
              <a:t>l</a:t>
            </a:r>
            <a:r>
              <a:rPr lang="en-US" altLang="zh-CN" sz="1400" b="0" i="1">
                <a:latin typeface="Times New Roman" pitchFamily="18" charset="0"/>
                <a:cs typeface="Times New Roman" pitchFamily="18" charset="0"/>
              </a:rPr>
              <a:t> </a:t>
            </a:r>
            <a:r>
              <a:rPr lang="zh-CN" altLang="zh-CN" sz="1400" b="0">
                <a:latin typeface="Times New Roman" pitchFamily="18" charset="0"/>
                <a:cs typeface="Times New Roman" pitchFamily="18" charset="0"/>
              </a:rPr>
              <a:t>标注的次数</a:t>
            </a:r>
            <a:r>
              <a:rPr lang="zh-CN" altLang="en-US" sz="1400" b="0">
                <a:latin typeface="Times New Roman" pitchFamily="18" charset="0"/>
                <a:cs typeface="Times New Roman" pitchFamily="18" charset="0"/>
              </a:rPr>
              <a:t>。</a:t>
            </a:r>
          </a:p>
        </p:txBody>
      </p:sp>
      <p:pic>
        <p:nvPicPr>
          <p:cNvPr id="12" name="图片 76" descr="recall"/>
          <p:cNvPicPr>
            <a:picLocks noChangeAspect="1" noChangeArrowheads="1"/>
          </p:cNvPicPr>
          <p:nvPr/>
        </p:nvPicPr>
        <p:blipFill>
          <a:blip r:embed="rId6" cstate="print"/>
          <a:srcRect/>
          <a:stretch>
            <a:fillRect/>
          </a:stretch>
        </p:blipFill>
        <p:spPr bwMode="auto">
          <a:xfrm>
            <a:off x="6176963" y="3491061"/>
            <a:ext cx="2643187" cy="1979613"/>
          </a:xfrm>
          <a:prstGeom prst="rect">
            <a:avLst/>
          </a:prstGeom>
          <a:noFill/>
          <a:ln w="9525">
            <a:noFill/>
            <a:miter lim="800000"/>
            <a:headEnd/>
            <a:tailEnd/>
          </a:ln>
        </p:spPr>
      </p:pic>
      <p:sp>
        <p:nvSpPr>
          <p:cNvPr id="14" name="灯片编号占位符 3"/>
          <p:cNvSpPr>
            <a:spLocks noGrp="1"/>
          </p:cNvSpPr>
          <p:nvPr>
            <p:ph type="sldNum" sz="quarter" idx="4"/>
          </p:nvPr>
        </p:nvSpPr>
        <p:spPr>
          <a:xfrm>
            <a:off x="467544" y="6356350"/>
            <a:ext cx="2133600" cy="365125"/>
          </a:xfrm>
        </p:spPr>
        <p:txBody>
          <a:bodyPr/>
          <a:lstStyle/>
          <a:p>
            <a:fld id="{58F6ED3B-BD0E-4A6C-9E26-B14781A4FC7C}" type="slidenum">
              <a:rPr lang="zh-CN" altLang="en-US" smtClean="0"/>
              <a:pPr/>
              <a:t>22</a:t>
            </a:fld>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nvSpPr>
        <p:spPr bwMode="auto">
          <a:xfrm>
            <a:off x="457200" y="1628800"/>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en-US" altLang="zh-CN" dirty="0" smtClean="0"/>
              <a:t>CADAL</a:t>
            </a:r>
            <a:r>
              <a:rPr lang="zh-CN" altLang="en-US" dirty="0" smtClean="0"/>
              <a:t>推荐系统预研</a:t>
            </a:r>
            <a:endParaRPr lang="zh-CN" altLang="en-US" dirty="0"/>
          </a:p>
        </p:txBody>
      </p:sp>
      <p:sp>
        <p:nvSpPr>
          <p:cNvPr id="3" name="内容占位符 2"/>
          <p:cNvSpPr>
            <a:spLocks noGrp="1"/>
          </p:cNvSpPr>
          <p:nvPr>
            <p:ph idx="1"/>
          </p:nvPr>
        </p:nvSpPr>
        <p:spPr>
          <a:xfrm>
            <a:off x="457200" y="1595462"/>
            <a:ext cx="8229600" cy="609402"/>
          </a:xfrm>
        </p:spPr>
        <p:txBody>
          <a:bodyPr/>
          <a:lstStyle/>
          <a:p>
            <a:endParaRPr lang="zh-CN" altLang="en-US" dirty="0"/>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23</a:t>
            </a:fld>
            <a:endParaRPr lang="zh-CN" altLang="en-US" dirty="0"/>
          </a:p>
        </p:txBody>
      </p:sp>
      <p:sp>
        <p:nvSpPr>
          <p:cNvPr id="5" name="矩形 5"/>
          <p:cNvSpPr>
            <a:spLocks noChangeArrowheads="1"/>
          </p:cNvSpPr>
          <p:nvPr/>
        </p:nvSpPr>
        <p:spPr bwMode="auto">
          <a:xfrm>
            <a:off x="785813" y="1700808"/>
            <a:ext cx="7858125" cy="862012"/>
          </a:xfrm>
          <a:prstGeom prst="rect">
            <a:avLst/>
          </a:prstGeom>
          <a:noFill/>
          <a:ln w="9525">
            <a:noFill/>
            <a:miter lim="800000"/>
            <a:headEnd/>
            <a:tailEnd/>
          </a:ln>
        </p:spPr>
        <p:txBody>
          <a:bodyPr>
            <a:spAutoFit/>
          </a:bodyPr>
          <a:lstStyle/>
          <a:p>
            <a:pPr algn="just">
              <a:spcBef>
                <a:spcPts val="1200"/>
              </a:spcBef>
              <a:buClr>
                <a:srgbClr val="FF0000"/>
              </a:buClr>
              <a:buFont typeface="Wingdings" pitchFamily="2" charset="2"/>
              <a:buChar char="n"/>
            </a:pPr>
            <a:r>
              <a:rPr lang="zh-CN" altLang="zh-CN" sz="2000" dirty="0" smtClean="0">
                <a:latin typeface="微软雅黑" pitchFamily="34" charset="-122"/>
                <a:ea typeface="微软雅黑" pitchFamily="34" charset="-122"/>
              </a:rPr>
              <a:t>提出</a:t>
            </a:r>
            <a:r>
              <a:rPr lang="en-US" altLang="zh-CN" sz="2000" dirty="0" smtClean="0">
                <a:latin typeface="微软雅黑" pitchFamily="34" charset="-122"/>
                <a:ea typeface="微软雅黑" pitchFamily="34" charset="-122"/>
              </a:rPr>
              <a:t>1</a:t>
            </a:r>
            <a:r>
              <a:rPr lang="zh-CN" altLang="en-US" sz="2000" dirty="0" smtClean="0">
                <a:latin typeface="微软雅黑" pitchFamily="34" charset="-122"/>
                <a:ea typeface="微软雅黑" pitchFamily="34" charset="-122"/>
              </a:rPr>
              <a:t>种</a:t>
            </a:r>
            <a:r>
              <a:rPr lang="zh-CN" altLang="zh-CN" sz="2000" dirty="0" smtClean="0">
                <a:latin typeface="微软雅黑" pitchFamily="34" charset="-122"/>
                <a:ea typeface="微软雅黑" pitchFamily="34" charset="-122"/>
              </a:rPr>
              <a:t>基于</a:t>
            </a:r>
            <a:r>
              <a:rPr lang="zh-CN" altLang="zh-CN" sz="2000" dirty="0">
                <a:latin typeface="微软雅黑" pitchFamily="34" charset="-122"/>
                <a:ea typeface="微软雅黑" pitchFamily="34" charset="-122"/>
              </a:rPr>
              <a:t>用户</a:t>
            </a:r>
            <a:r>
              <a:rPr lang="en-US" altLang="zh-CN" sz="2000" dirty="0">
                <a:latin typeface="微软雅黑" pitchFamily="34" charset="-122"/>
                <a:ea typeface="微软雅黑" pitchFamily="34" charset="-122"/>
              </a:rPr>
              <a:t>-</a:t>
            </a:r>
            <a:r>
              <a:rPr lang="zh-CN" altLang="zh-CN" sz="2000" dirty="0">
                <a:latin typeface="微软雅黑" pitchFamily="34" charset="-122"/>
                <a:ea typeface="微软雅黑" pitchFamily="34" charset="-122"/>
              </a:rPr>
              <a:t>友群标注行为的个性化标签推荐算法；</a:t>
            </a:r>
            <a:endParaRPr lang="en-US" altLang="zh-CN" sz="2000" dirty="0">
              <a:latin typeface="微软雅黑" pitchFamily="34" charset="-122"/>
              <a:ea typeface="微软雅黑" pitchFamily="34" charset="-122"/>
            </a:endParaRPr>
          </a:p>
          <a:p>
            <a:pPr algn="just">
              <a:spcBef>
                <a:spcPts val="1200"/>
              </a:spcBef>
              <a:buClr>
                <a:srgbClr val="FF0000"/>
              </a:buClr>
            </a:pPr>
            <a:endParaRPr lang="en-US" altLang="zh-CN" sz="2000" b="0" dirty="0">
              <a:latin typeface="Times New Roman" pitchFamily="18" charset="0"/>
              <a:cs typeface="Times New Roman" pitchFamily="18" charset="0"/>
            </a:endParaRPr>
          </a:p>
        </p:txBody>
      </p:sp>
      <p:pic>
        <p:nvPicPr>
          <p:cNvPr id="6" name="图片 61"/>
          <p:cNvPicPr>
            <a:picLocks noChangeAspect="1" noChangeArrowheads="1"/>
          </p:cNvPicPr>
          <p:nvPr/>
        </p:nvPicPr>
        <p:blipFill>
          <a:blip r:embed="rId3" cstate="print"/>
          <a:srcRect/>
          <a:stretch>
            <a:fillRect/>
          </a:stretch>
        </p:blipFill>
        <p:spPr bwMode="auto">
          <a:xfrm>
            <a:off x="5111750" y="2276872"/>
            <a:ext cx="3348038" cy="1943100"/>
          </a:xfrm>
          <a:prstGeom prst="rect">
            <a:avLst/>
          </a:prstGeom>
          <a:noFill/>
          <a:ln w="9525">
            <a:noFill/>
            <a:miter lim="800000"/>
            <a:headEnd/>
            <a:tailEnd/>
          </a:ln>
        </p:spPr>
      </p:pic>
      <p:sp>
        <p:nvSpPr>
          <p:cNvPr id="7" name="TextBox 7"/>
          <p:cNvSpPr txBox="1">
            <a:spLocks noChangeArrowheads="1"/>
          </p:cNvSpPr>
          <p:nvPr/>
        </p:nvSpPr>
        <p:spPr bwMode="auto">
          <a:xfrm>
            <a:off x="755650" y="2204864"/>
            <a:ext cx="4392613" cy="1992312"/>
          </a:xfrm>
          <a:prstGeom prst="rect">
            <a:avLst/>
          </a:prstGeom>
          <a:noFill/>
          <a:ln w="9525">
            <a:noFill/>
            <a:miter lim="800000"/>
            <a:headEnd/>
            <a:tailEnd/>
          </a:ln>
        </p:spPr>
        <p:txBody>
          <a:bodyPr>
            <a:spAutoFit/>
          </a:bodyPr>
          <a:lstStyle/>
          <a:p>
            <a:pPr hangingPunct="0">
              <a:spcBef>
                <a:spcPts val="300"/>
              </a:spcBef>
              <a:buClr>
                <a:srgbClr val="FF0000"/>
              </a:buClr>
              <a:buFont typeface="Wingdings" pitchFamily="2" charset="2"/>
              <a:buChar char="Ø"/>
            </a:pPr>
            <a:r>
              <a:rPr lang="zh-CN" altLang="zh-CN" b="0" dirty="0">
                <a:latin typeface="微软雅黑" pitchFamily="34" charset="-122"/>
                <a:ea typeface="微软雅黑" pitchFamily="34" charset="-122"/>
              </a:rPr>
              <a:t>基于用户的标签行为</a:t>
            </a:r>
            <a:r>
              <a:rPr lang="zh-CN" altLang="en-US" b="0" dirty="0">
                <a:latin typeface="微软雅黑" pitchFamily="34" charset="-122"/>
                <a:ea typeface="微软雅黑" pitchFamily="34" charset="-122"/>
              </a:rPr>
              <a:t>进行</a:t>
            </a:r>
            <a:r>
              <a:rPr lang="zh-CN" altLang="zh-CN" b="0" dirty="0">
                <a:latin typeface="微软雅黑" pitchFamily="34" charset="-122"/>
                <a:ea typeface="微软雅黑" pitchFamily="34" charset="-122"/>
              </a:rPr>
              <a:t>推荐</a:t>
            </a:r>
            <a:endParaRPr lang="en-US" altLang="zh-CN" b="0" dirty="0">
              <a:latin typeface="微软雅黑" pitchFamily="34" charset="-122"/>
              <a:ea typeface="微软雅黑" pitchFamily="34" charset="-122"/>
            </a:endParaRPr>
          </a:p>
          <a:p>
            <a:pPr lvl="1" hangingPunct="0">
              <a:spcBef>
                <a:spcPts val="300"/>
              </a:spcBef>
              <a:buClr>
                <a:srgbClr val="FF0000"/>
              </a:buClr>
              <a:buFont typeface="Wingdings" pitchFamily="2" charset="2"/>
              <a:buChar char="p"/>
            </a:pPr>
            <a:r>
              <a:rPr lang="zh-CN" altLang="zh-CN" sz="1600" b="0" dirty="0">
                <a:latin typeface="黑体" pitchFamily="49" charset="-122"/>
                <a:ea typeface="黑体" pitchFamily="49" charset="-122"/>
              </a:rPr>
              <a:t>从该用户过去使用过标签集里选择与这些用户当前输入标签共生次数较多标签。</a:t>
            </a:r>
          </a:p>
          <a:p>
            <a:pPr hangingPunct="0">
              <a:spcBef>
                <a:spcPts val="300"/>
              </a:spcBef>
              <a:buClr>
                <a:srgbClr val="FF0000"/>
              </a:buClr>
              <a:buFont typeface="Wingdings" pitchFamily="2" charset="2"/>
              <a:buChar char="Ø"/>
            </a:pPr>
            <a:r>
              <a:rPr lang="zh-CN" altLang="zh-CN" b="0" dirty="0">
                <a:latin typeface="微软雅黑" pitchFamily="34" charset="-122"/>
                <a:ea typeface="微软雅黑" pitchFamily="34" charset="-122"/>
              </a:rPr>
              <a:t>基于用户所在友群的标签行为进行推荐</a:t>
            </a:r>
            <a:endParaRPr lang="en-US" altLang="zh-CN" b="0" dirty="0">
              <a:latin typeface="微软雅黑" pitchFamily="34" charset="-122"/>
              <a:ea typeface="微软雅黑" pitchFamily="34" charset="-122"/>
            </a:endParaRPr>
          </a:p>
          <a:p>
            <a:pPr lvl="1" hangingPunct="0">
              <a:spcBef>
                <a:spcPts val="300"/>
              </a:spcBef>
              <a:buClr>
                <a:srgbClr val="FF0000"/>
              </a:buClr>
              <a:buFont typeface="Wingdings" pitchFamily="2" charset="2"/>
              <a:buChar char="p"/>
            </a:pPr>
            <a:r>
              <a:rPr lang="zh-CN" altLang="zh-CN" sz="1600" b="0" dirty="0">
                <a:latin typeface="黑体" pitchFamily="49" charset="-122"/>
                <a:ea typeface="黑体" pitchFamily="49" charset="-122"/>
              </a:rPr>
              <a:t>基于该用户与其所在友群用户</a:t>
            </a:r>
            <a:r>
              <a:rPr lang="zh-CN" altLang="en-US" sz="1600" b="0" dirty="0">
                <a:latin typeface="黑体" pitchFamily="49" charset="-122"/>
                <a:ea typeface="黑体" pitchFamily="49" charset="-122"/>
              </a:rPr>
              <a:t>的</a:t>
            </a:r>
            <a:r>
              <a:rPr lang="zh-CN" altLang="zh-CN" sz="1600" b="0" dirty="0">
                <a:latin typeface="黑体" pitchFamily="49" charset="-122"/>
                <a:ea typeface="黑体" pitchFamily="49" charset="-122"/>
              </a:rPr>
              <a:t>共同兴趣和爱好，通过挖掘用户</a:t>
            </a:r>
            <a:r>
              <a:rPr lang="en-US" altLang="zh-CN" sz="1600" b="0" dirty="0">
                <a:latin typeface="黑体" pitchFamily="49" charset="-122"/>
                <a:ea typeface="黑体" pitchFamily="49" charset="-122"/>
              </a:rPr>
              <a:t>-</a:t>
            </a:r>
            <a:r>
              <a:rPr lang="zh-CN" altLang="zh-CN" sz="1600" b="0" dirty="0">
                <a:latin typeface="黑体" pitchFamily="49" charset="-122"/>
                <a:ea typeface="黑体" pitchFamily="49" charset="-122"/>
              </a:rPr>
              <a:t>友群标注单词的相关性</a:t>
            </a:r>
            <a:r>
              <a:rPr lang="en-US" altLang="zh-CN" sz="1600" b="0" dirty="0">
                <a:latin typeface="黑体" pitchFamily="49" charset="-122"/>
                <a:ea typeface="黑体" pitchFamily="49" charset="-122"/>
              </a:rPr>
              <a:t>,</a:t>
            </a:r>
            <a:r>
              <a:rPr lang="zh-CN" altLang="zh-CN" sz="1600" b="0" dirty="0">
                <a:latin typeface="黑体" pitchFamily="49" charset="-122"/>
                <a:ea typeface="黑体" pitchFamily="49" charset="-122"/>
              </a:rPr>
              <a:t>从而利用用户友群过去标签。</a:t>
            </a:r>
          </a:p>
        </p:txBody>
      </p:sp>
      <p:sp>
        <p:nvSpPr>
          <p:cNvPr id="8" name="TextBox 8"/>
          <p:cNvSpPr txBox="1">
            <a:spLocks noChangeArrowheads="1"/>
          </p:cNvSpPr>
          <p:nvPr/>
        </p:nvSpPr>
        <p:spPr bwMode="auto">
          <a:xfrm>
            <a:off x="5318125" y="4221088"/>
            <a:ext cx="3168650" cy="307975"/>
          </a:xfrm>
          <a:prstGeom prst="rect">
            <a:avLst/>
          </a:prstGeom>
          <a:noFill/>
          <a:ln w="9525">
            <a:noFill/>
            <a:miter lim="800000"/>
            <a:headEnd/>
            <a:tailEnd/>
          </a:ln>
        </p:spPr>
        <p:txBody>
          <a:bodyPr>
            <a:spAutoFit/>
          </a:bodyPr>
          <a:lstStyle/>
          <a:p>
            <a:r>
              <a:rPr lang="en-US" altLang="zh-CN" sz="1400" b="0" dirty="0">
                <a:latin typeface="Times New Roman" pitchFamily="18" charset="0"/>
                <a:cs typeface="Times New Roman" pitchFamily="18" charset="0"/>
              </a:rPr>
              <a:t>Fig. </a:t>
            </a:r>
            <a:r>
              <a:rPr lang="zh-CN" altLang="en-US" sz="1400" b="0" dirty="0">
                <a:latin typeface="Times New Roman" pitchFamily="18" charset="0"/>
                <a:cs typeface="Times New Roman" pitchFamily="18" charset="0"/>
              </a:rPr>
              <a:t>提出的</a:t>
            </a:r>
            <a:r>
              <a:rPr lang="en-US" altLang="zh-CN" sz="1400" b="0" dirty="0">
                <a:latin typeface="Times New Roman" pitchFamily="18" charset="0"/>
                <a:cs typeface="Times New Roman" pitchFamily="18" charset="0"/>
              </a:rPr>
              <a:t>UCTR</a:t>
            </a:r>
            <a:r>
              <a:rPr lang="zh-CN" altLang="en-US" sz="1400" b="0" dirty="0">
                <a:latin typeface="Times New Roman" pitchFamily="18" charset="0"/>
                <a:cs typeface="Times New Roman" pitchFamily="18" charset="0"/>
              </a:rPr>
              <a:t>等算法的推荐效果</a:t>
            </a:r>
            <a:endParaRPr lang="zh-CN" altLang="en-US" sz="1600" b="0" dirty="0">
              <a:latin typeface="Times New Roman" pitchFamily="18" charset="0"/>
              <a:cs typeface="Times New Roman" pitchFamily="18" charset="0"/>
            </a:endParaRPr>
          </a:p>
        </p:txBody>
      </p:sp>
      <p:graphicFrame>
        <p:nvGraphicFramePr>
          <p:cNvPr id="9" name="Object 4"/>
          <p:cNvGraphicFramePr>
            <a:graphicFrameLocks noChangeAspect="1"/>
          </p:cNvGraphicFramePr>
          <p:nvPr/>
        </p:nvGraphicFramePr>
        <p:xfrm>
          <a:off x="827088" y="4221881"/>
          <a:ext cx="3267075" cy="323850"/>
        </p:xfrm>
        <a:graphic>
          <a:graphicData uri="http://schemas.openxmlformats.org/presentationml/2006/ole">
            <p:oleObj spid="_x0000_s11266" name="公式" r:id="rId4" imgW="2400300" imgH="241300" progId="Equation.3">
              <p:embed/>
            </p:oleObj>
          </a:graphicData>
        </a:graphic>
      </p:graphicFrame>
      <p:pic>
        <p:nvPicPr>
          <p:cNvPr id="10" name="Picture 7" descr="29994838@N08test87"/>
          <p:cNvPicPr>
            <a:picLocks noChangeAspect="1" noChangeArrowheads="1"/>
          </p:cNvPicPr>
          <p:nvPr/>
        </p:nvPicPr>
        <p:blipFill>
          <a:blip r:embed="rId5" cstate="print"/>
          <a:srcRect/>
          <a:stretch>
            <a:fillRect/>
          </a:stretch>
        </p:blipFill>
        <p:spPr bwMode="auto">
          <a:xfrm>
            <a:off x="1187450" y="4725119"/>
            <a:ext cx="1630363" cy="1081087"/>
          </a:xfrm>
          <a:prstGeom prst="rect">
            <a:avLst/>
          </a:prstGeom>
          <a:noFill/>
          <a:ln w="9525">
            <a:noFill/>
            <a:miter lim="800000"/>
            <a:headEnd/>
            <a:tailEnd/>
          </a:ln>
        </p:spPr>
      </p:pic>
      <p:pic>
        <p:nvPicPr>
          <p:cNvPr id="11" name="Picture 6" descr="29994838@N08test2"/>
          <p:cNvPicPr>
            <a:picLocks noChangeAspect="1" noChangeArrowheads="1"/>
          </p:cNvPicPr>
          <p:nvPr/>
        </p:nvPicPr>
        <p:blipFill>
          <a:blip r:embed="rId6" cstate="print"/>
          <a:srcRect/>
          <a:stretch>
            <a:fillRect/>
          </a:stretch>
        </p:blipFill>
        <p:spPr bwMode="auto">
          <a:xfrm>
            <a:off x="6084888" y="4581128"/>
            <a:ext cx="1254125" cy="1476375"/>
          </a:xfrm>
          <a:prstGeom prst="rect">
            <a:avLst/>
          </a:prstGeom>
          <a:noFill/>
          <a:ln w="9525">
            <a:noFill/>
            <a:miter lim="800000"/>
            <a:headEnd/>
            <a:tailEnd/>
          </a:ln>
        </p:spPr>
      </p:pic>
      <p:pic>
        <p:nvPicPr>
          <p:cNvPr id="12" name="Picture 12" descr="29994838@N08test279"/>
          <p:cNvPicPr>
            <a:picLocks noChangeAspect="1" noChangeArrowheads="1"/>
          </p:cNvPicPr>
          <p:nvPr/>
        </p:nvPicPr>
        <p:blipFill>
          <a:blip r:embed="rId7" cstate="print"/>
          <a:srcRect/>
          <a:stretch>
            <a:fillRect/>
          </a:stretch>
        </p:blipFill>
        <p:spPr bwMode="auto">
          <a:xfrm>
            <a:off x="3709988" y="4653681"/>
            <a:ext cx="1509712" cy="1152525"/>
          </a:xfrm>
          <a:prstGeom prst="rect">
            <a:avLst/>
          </a:prstGeom>
          <a:noFill/>
          <a:ln w="9525">
            <a:noFill/>
            <a:miter lim="800000"/>
            <a:headEnd/>
            <a:tailEnd/>
          </a:ln>
        </p:spPr>
      </p:pic>
      <p:sp>
        <p:nvSpPr>
          <p:cNvPr id="13" name="TextBox 19"/>
          <p:cNvSpPr txBox="1">
            <a:spLocks noChangeArrowheads="1"/>
          </p:cNvSpPr>
          <p:nvPr/>
        </p:nvSpPr>
        <p:spPr bwMode="auto">
          <a:xfrm>
            <a:off x="1331913" y="5787156"/>
            <a:ext cx="1800225" cy="738188"/>
          </a:xfrm>
          <a:prstGeom prst="rect">
            <a:avLst/>
          </a:prstGeom>
          <a:noFill/>
          <a:ln w="9525">
            <a:noFill/>
            <a:miter lim="800000"/>
            <a:headEnd/>
            <a:tailEnd/>
          </a:ln>
        </p:spPr>
        <p:txBody>
          <a:bodyPr>
            <a:spAutoFit/>
          </a:bodyPr>
          <a:lstStyle/>
          <a:p>
            <a:r>
              <a:rPr lang="en-US" altLang="zh-CN" sz="1400" b="0"/>
              <a:t>nature wood branche</a:t>
            </a:r>
            <a:r>
              <a:rPr lang="zh-CN" altLang="en-US" sz="1400" b="0"/>
              <a:t> </a:t>
            </a:r>
            <a:r>
              <a:rPr lang="en-US" altLang="zh-CN" sz="1400" b="0"/>
              <a:t>mountain plants</a:t>
            </a:r>
            <a:endParaRPr lang="zh-CN" altLang="en-US" sz="1400" b="0"/>
          </a:p>
        </p:txBody>
      </p:sp>
      <p:sp>
        <p:nvSpPr>
          <p:cNvPr id="14" name="TextBox 20"/>
          <p:cNvSpPr txBox="1">
            <a:spLocks noChangeArrowheads="1"/>
          </p:cNvSpPr>
          <p:nvPr/>
        </p:nvSpPr>
        <p:spPr bwMode="auto">
          <a:xfrm>
            <a:off x="179388" y="5858594"/>
            <a:ext cx="1079500" cy="523875"/>
          </a:xfrm>
          <a:prstGeom prst="rect">
            <a:avLst/>
          </a:prstGeom>
          <a:noFill/>
          <a:ln w="9525">
            <a:noFill/>
            <a:miter lim="800000"/>
            <a:headEnd/>
            <a:tailEnd/>
          </a:ln>
        </p:spPr>
        <p:txBody>
          <a:bodyPr>
            <a:spAutoFit/>
          </a:bodyPr>
          <a:lstStyle/>
          <a:p>
            <a:r>
              <a:rPr lang="en-US" altLang="zh-CN" sz="1400" b="0"/>
              <a:t>UCTR</a:t>
            </a:r>
            <a:r>
              <a:rPr lang="zh-CN" altLang="en-US" sz="1400" b="0"/>
              <a:t>算法</a:t>
            </a:r>
            <a:endParaRPr lang="en-US" altLang="zh-CN" sz="1400" b="0"/>
          </a:p>
          <a:p>
            <a:r>
              <a:rPr lang="zh-CN" altLang="en-US" sz="1400" b="0"/>
              <a:t>推荐例子</a:t>
            </a:r>
            <a:endParaRPr lang="zh-CN" altLang="en-US" sz="1400"/>
          </a:p>
        </p:txBody>
      </p:sp>
      <p:sp>
        <p:nvSpPr>
          <p:cNvPr id="15" name="矩形 21"/>
          <p:cNvSpPr>
            <a:spLocks noChangeArrowheads="1"/>
          </p:cNvSpPr>
          <p:nvPr/>
        </p:nvSpPr>
        <p:spPr bwMode="auto">
          <a:xfrm>
            <a:off x="3719513" y="5787156"/>
            <a:ext cx="1573212" cy="738188"/>
          </a:xfrm>
          <a:prstGeom prst="rect">
            <a:avLst/>
          </a:prstGeom>
          <a:noFill/>
          <a:ln w="9525">
            <a:noFill/>
            <a:miter lim="800000"/>
            <a:headEnd/>
            <a:tailEnd/>
          </a:ln>
        </p:spPr>
        <p:txBody>
          <a:bodyPr>
            <a:spAutoFit/>
          </a:bodyPr>
          <a:lstStyle/>
          <a:p>
            <a:r>
              <a:rPr lang="en-US" altLang="zh-CN" sz="1400" b="0"/>
              <a:t>autumn colorful water</a:t>
            </a:r>
          </a:p>
          <a:p>
            <a:r>
              <a:rPr lang="en-US" altLang="zh-CN" sz="1400" b="0"/>
              <a:t>flowers yellow</a:t>
            </a:r>
            <a:endParaRPr lang="zh-CN" altLang="en-US" sz="1400" b="0"/>
          </a:p>
        </p:txBody>
      </p:sp>
      <p:sp>
        <p:nvSpPr>
          <p:cNvPr id="16" name="矩形 22"/>
          <p:cNvSpPr>
            <a:spLocks noChangeArrowheads="1"/>
          </p:cNvSpPr>
          <p:nvPr/>
        </p:nvSpPr>
        <p:spPr bwMode="auto">
          <a:xfrm>
            <a:off x="7451725" y="4798144"/>
            <a:ext cx="936625" cy="1168400"/>
          </a:xfrm>
          <a:prstGeom prst="rect">
            <a:avLst/>
          </a:prstGeom>
          <a:noFill/>
          <a:ln w="9525">
            <a:noFill/>
            <a:miter lim="800000"/>
            <a:headEnd/>
            <a:tailEnd/>
          </a:ln>
        </p:spPr>
        <p:txBody>
          <a:bodyPr>
            <a:spAutoFit/>
          </a:bodyPr>
          <a:lstStyle/>
          <a:p>
            <a:r>
              <a:rPr lang="en-US" altLang="zh-CN" sz="1400" b="0"/>
              <a:t>nature color plant</a:t>
            </a:r>
            <a:r>
              <a:rPr lang="en-US" altLang="zh-CN" sz="1400"/>
              <a:t> </a:t>
            </a:r>
            <a:r>
              <a:rPr lang="en-US" altLang="zh-CN" sz="1400" b="0"/>
              <a:t>autumn wings</a:t>
            </a:r>
            <a:endParaRPr lang="zh-CN" altLang="en-US" sz="1400" b="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294967295"/>
          </p:nvPr>
        </p:nvSpPr>
        <p:spPr>
          <a:xfrm>
            <a:off x="467544" y="6356350"/>
            <a:ext cx="2133600" cy="365125"/>
          </a:xfrm>
          <a:prstGeom prst="rect">
            <a:avLst/>
          </a:prstGeom>
        </p:spPr>
        <p:txBody>
          <a:bodyPr/>
          <a:lstStyle/>
          <a:p>
            <a:fld id="{58F6ED3B-BD0E-4A6C-9E26-B14781A4FC7C}" type="slidenum">
              <a:rPr lang="zh-CN" altLang="en-US" smtClean="0"/>
              <a:pPr/>
              <a:t>24</a:t>
            </a:fld>
            <a:endParaRPr lang="zh-CN" altLang="en-US" dirty="0"/>
          </a:p>
        </p:txBody>
      </p:sp>
      <p:pic>
        <p:nvPicPr>
          <p:cNvPr id="73731" name="Picture 3"/>
          <p:cNvPicPr>
            <a:picLocks noChangeAspect="1" noChangeArrowheads="1"/>
          </p:cNvPicPr>
          <p:nvPr/>
        </p:nvPicPr>
        <p:blipFill>
          <a:blip r:embed="rId2" cstate="print"/>
          <a:srcRect/>
          <a:stretch>
            <a:fillRect/>
          </a:stretch>
        </p:blipFill>
        <p:spPr bwMode="auto">
          <a:xfrm>
            <a:off x="-19075" y="-27384"/>
            <a:ext cx="9183171" cy="6885384"/>
          </a:xfrm>
          <a:prstGeom prst="rect">
            <a:avLst/>
          </a:prstGeom>
          <a:noFill/>
          <a:ln w="9525">
            <a:noFill/>
            <a:miter lim="800000"/>
            <a:headEnd/>
            <a:tailEnd/>
          </a:ln>
        </p:spPr>
      </p:pic>
      <p:sp>
        <p:nvSpPr>
          <p:cNvPr id="7" name="矩形 6"/>
          <p:cNvSpPr>
            <a:spLocks noChangeArrowheads="1"/>
          </p:cNvSpPr>
          <p:nvPr/>
        </p:nvSpPr>
        <p:spPr bwMode="auto">
          <a:xfrm>
            <a:off x="467544" y="571480"/>
            <a:ext cx="2571768" cy="50006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chor="ctr" anchorCtr="0"/>
          <a:lstStyle/>
          <a:p>
            <a:pPr algn="ctr"/>
            <a:r>
              <a:rPr lang="zh-CN" altLang="en-US" sz="2400" dirty="0" smtClean="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rPr>
              <a:t>推荐系统</a:t>
            </a:r>
            <a:endParaRPr lang="zh-CN" altLang="en-US" sz="2400" dirty="0">
              <a:ln w="9525"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微软雅黑" pitchFamily="34" charset="-122"/>
              <a:ea typeface="微软雅黑" pitchFamily="34" charset="-122"/>
            </a:endParaRPr>
          </a:p>
        </p:txBody>
      </p:sp>
      <p:sp>
        <p:nvSpPr>
          <p:cNvPr id="8" name="圆角矩形标注 9"/>
          <p:cNvSpPr>
            <a:spLocks noChangeArrowheads="1"/>
          </p:cNvSpPr>
          <p:nvPr/>
        </p:nvSpPr>
        <p:spPr bwMode="auto">
          <a:xfrm>
            <a:off x="4355976" y="2348880"/>
            <a:ext cx="2016224" cy="408623"/>
          </a:xfrm>
          <a:prstGeom prst="wedgeRoundRectCallout">
            <a:avLst>
              <a:gd name="adj1" fmla="val -49357"/>
              <a:gd name="adj2" fmla="val 75385"/>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gn="ctr">
              <a:spcBef>
                <a:spcPct val="20000"/>
              </a:spcBef>
              <a:spcAft>
                <a:spcPts val="338"/>
              </a:spcAft>
              <a:buClr>
                <a:schemeClr val="bg2"/>
              </a:buClr>
              <a:buSzPct val="75000"/>
              <a:buFont typeface="Wingdings" pitchFamily="2" charset="2"/>
              <a:buNone/>
              <a:defRPr/>
            </a:pPr>
            <a:r>
              <a:rPr lang="zh-CN" altLang="en-US" dirty="0" smtClean="0">
                <a:latin typeface="微软雅黑" pitchFamily="34" charset="-122"/>
                <a:ea typeface="微软雅黑" pitchFamily="34" charset="-122"/>
                <a:cs typeface="Tahoma" pitchFamily="34" charset="0"/>
              </a:rPr>
              <a:t>个性推荐</a:t>
            </a:r>
            <a:endParaRPr lang="zh-CN" altLang="en-US" dirty="0">
              <a:solidFill>
                <a:srgbClr val="0066FF"/>
              </a:solidFill>
              <a:latin typeface="微软雅黑" pitchFamily="34" charset="-122"/>
              <a:ea typeface="微软雅黑" pitchFamily="34" charset="-122"/>
              <a:cs typeface="Tahoma" pitchFamily="34" charset="0"/>
            </a:endParaRPr>
          </a:p>
        </p:txBody>
      </p:sp>
      <p:sp>
        <p:nvSpPr>
          <p:cNvPr id="9" name="矩形标注 8"/>
          <p:cNvSpPr/>
          <p:nvPr/>
        </p:nvSpPr>
        <p:spPr>
          <a:xfrm>
            <a:off x="3347864" y="5085184"/>
            <a:ext cx="2088232" cy="369332"/>
          </a:xfrm>
          <a:prstGeom prst="wedgeRectCallout">
            <a:avLst>
              <a:gd name="adj1" fmla="val -50570"/>
              <a:gd name="adj2" fmla="val 95906"/>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85725" lvl="2" indent="-85725" algn="ctr">
              <a:spcBef>
                <a:spcPts val="350"/>
              </a:spcBef>
              <a:spcAft>
                <a:spcPts val="338"/>
              </a:spcAft>
              <a:buClr>
                <a:srgbClr val="486AC1"/>
              </a:buClr>
              <a:buSzPct val="100000"/>
              <a:buFont typeface="Arial" pitchFamily="34" charset="0"/>
              <a:buNone/>
              <a:defRPr/>
            </a:pPr>
            <a:r>
              <a:rPr lang="zh-CN" altLang="en-US" dirty="0" smtClean="0">
                <a:latin typeface="微软雅黑" pitchFamily="34" charset="-122"/>
                <a:ea typeface="微软雅黑" pitchFamily="34" charset="-122"/>
                <a:cs typeface="Tahoma" pitchFamily="34" charset="0"/>
              </a:rPr>
              <a:t>图书热榜</a:t>
            </a:r>
            <a:endParaRPr lang="en-US" altLang="zh-CN" dirty="0">
              <a:latin typeface="微软雅黑" pitchFamily="34" charset="-122"/>
              <a:ea typeface="微软雅黑" pitchFamily="34" charset="-122"/>
              <a:cs typeface="Tahoma" pitchFamily="34" charset="0"/>
            </a:endParaRPr>
          </a:p>
        </p:txBody>
      </p:sp>
      <p:sp>
        <p:nvSpPr>
          <p:cNvPr id="11" name="灯片编号占位符 3"/>
          <p:cNvSpPr txBox="1">
            <a:spLocks/>
          </p:cNvSpPr>
          <p:nvPr/>
        </p:nvSpPr>
        <p:spPr>
          <a:xfrm>
            <a:off x="8501122" y="6278585"/>
            <a:ext cx="785786" cy="365125"/>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E5596C3-B656-4577-A087-5F011BA71166}" type="slidenum">
              <a:rPr kumimoji="0" lang="en-US" altLang="zh-CN" sz="1800" b="1" i="0" u="none" strike="noStrike" kern="1200" cap="none" spc="0" normalizeH="0" baseline="0" noProof="0" smtClean="0">
                <a:ln>
                  <a:noFill/>
                </a:ln>
                <a:solidFill>
                  <a:schemeClr val="tx1"/>
                </a:solidFill>
                <a:effectLst/>
                <a:uLnTx/>
                <a:uFillTx/>
                <a:latin typeface="Verdana" pitchFamily="34" charset="0"/>
                <a:ea typeface="宋体" charset="-122"/>
                <a:cs typeface="+mn-cs"/>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en-US" altLang="zh-CN" sz="1800" b="1" i="0" u="none" strike="noStrike" kern="1200" cap="none" spc="0" normalizeH="0" baseline="0" noProof="0" dirty="0" smtClean="0">
              <a:ln>
                <a:noFill/>
              </a:ln>
              <a:solidFill>
                <a:schemeClr val="tx1"/>
              </a:solidFill>
              <a:effectLst/>
              <a:uLnTx/>
              <a:uFillTx/>
              <a:latin typeface="Verdana" pitchFamily="34" charset="0"/>
              <a:ea typeface="宋体" charset="-122"/>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bwMode="auto">
          <a:xfrm>
            <a:off x="457200" y="2132856"/>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提纲</a:t>
            </a:r>
            <a:endParaRPr lang="zh-CN" altLang="en-US" dirty="0"/>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25</a:t>
            </a:fld>
            <a:endParaRPr lang="zh-CN" altLang="en-US" dirty="0"/>
          </a:p>
        </p:txBody>
      </p:sp>
      <p:sp>
        <p:nvSpPr>
          <p:cNvPr id="5" name="内容占位符 2"/>
          <p:cNvSpPr>
            <a:spLocks noGrp="1"/>
          </p:cNvSpPr>
          <p:nvPr>
            <p:ph idx="1"/>
          </p:nvPr>
        </p:nvSpPr>
        <p:spPr/>
        <p:txBody>
          <a:bodyPr/>
          <a:lstStyle/>
          <a:p>
            <a:r>
              <a:rPr lang="en-US" altLang="zh-CN" dirty="0" smtClean="0"/>
              <a:t>CADAL</a:t>
            </a:r>
            <a:r>
              <a:rPr lang="zh-CN" altLang="en-US" dirty="0" smtClean="0"/>
              <a:t>图书服务平台</a:t>
            </a:r>
            <a:endParaRPr lang="en-US" altLang="zh-CN" dirty="0" smtClean="0"/>
          </a:p>
          <a:p>
            <a:r>
              <a:rPr lang="en-US" altLang="zh-CN" dirty="0" smtClean="0">
                <a:solidFill>
                  <a:srgbClr val="FF0000"/>
                </a:solidFill>
              </a:rPr>
              <a:t>CADAL</a:t>
            </a:r>
            <a:r>
              <a:rPr lang="zh-CN" altLang="en-US" dirty="0" smtClean="0">
                <a:solidFill>
                  <a:srgbClr val="FF0000"/>
                </a:solidFill>
              </a:rPr>
              <a:t>文学编年史服务</a:t>
            </a:r>
            <a:endParaRPr lang="en-US" altLang="zh-CN" dirty="0" smtClean="0">
              <a:solidFill>
                <a:srgbClr val="FF0000"/>
              </a:solidFill>
            </a:endParaRPr>
          </a:p>
          <a:p>
            <a:r>
              <a:rPr lang="en-US" altLang="zh-CN" dirty="0" smtClean="0"/>
              <a:t>CADAL</a:t>
            </a:r>
            <a:r>
              <a:rPr lang="zh-CN" altLang="en-US" dirty="0" smtClean="0"/>
              <a:t>中医药服务系统</a:t>
            </a:r>
            <a:endParaRPr lang="en-US" altLang="zh-CN" dirty="0" smtClean="0"/>
          </a:p>
          <a:p>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文学编年史丛书</a:t>
            </a:r>
            <a:endParaRPr lang="zh-CN" altLang="en-US" dirty="0"/>
          </a:p>
        </p:txBody>
      </p:sp>
      <p:pic>
        <p:nvPicPr>
          <p:cNvPr id="5" name="内容占位符 4" descr="2.jpg"/>
          <p:cNvPicPr>
            <a:picLocks noGrp="1" noChangeAspect="1"/>
          </p:cNvPicPr>
          <p:nvPr>
            <p:ph idx="1"/>
          </p:nvPr>
        </p:nvPicPr>
        <p:blipFill>
          <a:blip r:embed="rId2" cstate="print"/>
          <a:stretch>
            <a:fillRect/>
          </a:stretch>
        </p:blipFill>
        <p:spPr>
          <a:xfrm>
            <a:off x="457200" y="1679302"/>
            <a:ext cx="8229600" cy="4474121"/>
          </a:xfrm>
        </p:spPr>
      </p:pic>
      <p:sp>
        <p:nvSpPr>
          <p:cNvPr id="4" name="灯片编号占位符 3"/>
          <p:cNvSpPr>
            <a:spLocks noGrp="1"/>
          </p:cNvSpPr>
          <p:nvPr>
            <p:ph type="sldNum" sz="quarter" idx="4"/>
          </p:nvPr>
        </p:nvSpPr>
        <p:spPr/>
        <p:txBody>
          <a:bodyPr/>
          <a:lstStyle/>
          <a:p>
            <a:fld id="{58F6ED3B-BD0E-4A6C-9E26-B14781A4FC7C}" type="slidenum">
              <a:rPr lang="zh-CN" altLang="en-US" smtClean="0"/>
              <a:pPr/>
              <a:t>26</a:t>
            </a:fld>
            <a:endParaRPr lang="zh-CN" alt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作品查询</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27</a:t>
            </a:fld>
            <a:endParaRPr lang="zh-CN" altLang="en-US" dirty="0"/>
          </a:p>
        </p:txBody>
      </p:sp>
      <p:pic>
        <p:nvPicPr>
          <p:cNvPr id="5" name="Picture 3"/>
          <p:cNvPicPr>
            <a:picLocks noChangeAspect="1" noChangeArrowheads="1"/>
          </p:cNvPicPr>
          <p:nvPr/>
        </p:nvPicPr>
        <p:blipFill>
          <a:blip r:embed="rId2" cstate="print"/>
          <a:srcRect/>
          <a:stretch>
            <a:fillRect/>
          </a:stretch>
        </p:blipFill>
        <p:spPr bwMode="auto">
          <a:xfrm>
            <a:off x="2114750" y="1340768"/>
            <a:ext cx="4693658" cy="500570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作家年表</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28</a:t>
            </a:fld>
            <a:endParaRPr lang="zh-CN" altLang="en-US" dirty="0"/>
          </a:p>
        </p:txBody>
      </p:sp>
      <p:pic>
        <p:nvPicPr>
          <p:cNvPr id="5" name="Picture 2"/>
          <p:cNvPicPr>
            <a:picLocks noChangeAspect="1" noChangeArrowheads="1"/>
          </p:cNvPicPr>
          <p:nvPr/>
        </p:nvPicPr>
        <p:blipFill>
          <a:blip r:embed="rId2" cstate="print"/>
          <a:srcRect/>
          <a:stretch>
            <a:fillRect/>
          </a:stretch>
        </p:blipFill>
        <p:spPr bwMode="auto">
          <a:xfrm>
            <a:off x="611560" y="1556792"/>
            <a:ext cx="7925681" cy="468052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人物关系图</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29</a:t>
            </a:fld>
            <a:endParaRPr lang="zh-CN" altLang="en-US" dirty="0"/>
          </a:p>
        </p:txBody>
      </p:sp>
      <p:pic>
        <p:nvPicPr>
          <p:cNvPr id="5" name="Picture 1"/>
          <p:cNvPicPr>
            <a:picLocks noChangeAspect="1" noChangeArrowheads="1"/>
          </p:cNvPicPr>
          <p:nvPr/>
        </p:nvPicPr>
        <p:blipFill>
          <a:blip r:embed="rId2" cstate="print"/>
          <a:srcRect/>
          <a:stretch>
            <a:fillRect/>
          </a:stretch>
        </p:blipFill>
        <p:spPr bwMode="auto">
          <a:xfrm>
            <a:off x="467544" y="1052736"/>
            <a:ext cx="8207929" cy="524352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457200" y="1731318"/>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a:xfrm>
            <a:off x="467544" y="274638"/>
            <a:ext cx="8229600" cy="561975"/>
          </a:xfrm>
        </p:spPr>
        <p:txBody>
          <a:bodyPr/>
          <a:lstStyle/>
          <a:p>
            <a:r>
              <a:rPr lang="zh-CN" altLang="en-US" dirty="0" smtClean="0"/>
              <a:t>提纲</a:t>
            </a:r>
            <a:endParaRPr lang="zh-CN" altLang="en-US" dirty="0"/>
          </a:p>
        </p:txBody>
      </p:sp>
      <p:sp>
        <p:nvSpPr>
          <p:cNvPr id="3" name="内容占位符 2"/>
          <p:cNvSpPr>
            <a:spLocks noGrp="1"/>
          </p:cNvSpPr>
          <p:nvPr>
            <p:ph idx="1"/>
          </p:nvPr>
        </p:nvSpPr>
        <p:spPr>
          <a:xfrm>
            <a:off x="457200" y="1667470"/>
            <a:ext cx="8229600" cy="4641850"/>
          </a:xfrm>
        </p:spPr>
        <p:txBody>
          <a:bodyPr/>
          <a:lstStyle/>
          <a:p>
            <a:r>
              <a:rPr lang="en-US" altLang="zh-CN" dirty="0" smtClean="0">
                <a:solidFill>
                  <a:srgbClr val="FF0000"/>
                </a:solidFill>
              </a:rPr>
              <a:t>CADAL</a:t>
            </a:r>
            <a:r>
              <a:rPr lang="zh-CN" altLang="en-US" dirty="0" smtClean="0">
                <a:solidFill>
                  <a:srgbClr val="FF0000"/>
                </a:solidFill>
              </a:rPr>
              <a:t>图书服务平台</a:t>
            </a:r>
            <a:endParaRPr lang="en-US" altLang="zh-CN" dirty="0" smtClean="0">
              <a:solidFill>
                <a:srgbClr val="FF0000"/>
              </a:solidFill>
            </a:endParaRPr>
          </a:p>
          <a:p>
            <a:pPr lvl="1"/>
            <a:r>
              <a:rPr lang="en-US" altLang="zh-CN" dirty="0" smtClean="0"/>
              <a:t>CADAL</a:t>
            </a:r>
            <a:r>
              <a:rPr lang="zh-CN" altLang="en-US" dirty="0" smtClean="0"/>
              <a:t>数字借阅系统</a:t>
            </a:r>
            <a:endParaRPr lang="en-US" altLang="zh-CN" dirty="0" smtClean="0"/>
          </a:p>
          <a:p>
            <a:pPr lvl="1"/>
            <a:r>
              <a:rPr lang="en-US" altLang="zh-CN" dirty="0" smtClean="0"/>
              <a:t>CADAL</a:t>
            </a:r>
            <a:r>
              <a:rPr lang="zh-CN" altLang="en-US" dirty="0" smtClean="0"/>
              <a:t>微型评注系统</a:t>
            </a:r>
            <a:endParaRPr lang="en-US" altLang="zh-CN" dirty="0" smtClean="0"/>
          </a:p>
          <a:p>
            <a:pPr lvl="1"/>
            <a:r>
              <a:rPr lang="en-US" altLang="zh-CN" dirty="0" smtClean="0"/>
              <a:t>CADAL</a:t>
            </a:r>
            <a:r>
              <a:rPr lang="zh-CN" altLang="en-US" dirty="0" smtClean="0"/>
              <a:t>图书推荐系统</a:t>
            </a:r>
            <a:endParaRPr lang="zh-CN" altLang="en-US" dirty="0"/>
          </a:p>
        </p:txBody>
      </p:sp>
      <p:sp>
        <p:nvSpPr>
          <p:cNvPr id="4" name="灯片编号占位符 3"/>
          <p:cNvSpPr>
            <a:spLocks noGrp="1"/>
          </p:cNvSpPr>
          <p:nvPr>
            <p:ph type="sldNum" sz="quarter" idx="4"/>
          </p:nvPr>
        </p:nvSpPr>
        <p:spPr>
          <a:xfrm>
            <a:off x="467544" y="6356350"/>
            <a:ext cx="2133600" cy="365125"/>
          </a:xfrm>
          <a:prstGeom prst="rect">
            <a:avLst/>
          </a:prstGeom>
          <a:noFill/>
        </p:spPr>
        <p:txBody>
          <a:bodyPr/>
          <a:lstStyle/>
          <a:p>
            <a:fld id="{E9310BC0-C019-4756-98DF-4D2FB16D1C19}" type="slidenum">
              <a:rPr lang="en-US" altLang="zh-CN" smtClean="0">
                <a:ea typeface="宋体" charset="-122"/>
              </a:rPr>
              <a:pPr/>
              <a:t>3</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古地图服务</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30</a:t>
            </a:fld>
            <a:endParaRPr lang="zh-CN" altLang="en-US" dirty="0"/>
          </a:p>
        </p:txBody>
      </p:sp>
      <p:pic>
        <p:nvPicPr>
          <p:cNvPr id="5" name="Picture 2" descr="C:\Users\luweiming\Documents\Tencent Files\64012180\Image\DH~[)6IVVUD]4X$52T[@7WJ.jpg"/>
          <p:cNvPicPr>
            <a:picLocks noChangeAspect="1" noChangeArrowheads="1"/>
          </p:cNvPicPr>
          <p:nvPr/>
        </p:nvPicPr>
        <p:blipFill>
          <a:blip r:embed="rId2" cstate="print"/>
          <a:srcRect/>
          <a:stretch>
            <a:fillRect/>
          </a:stretch>
        </p:blipFill>
        <p:spPr bwMode="auto">
          <a:xfrm>
            <a:off x="467544" y="1484784"/>
            <a:ext cx="8286808" cy="4811860"/>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457200" y="2667422"/>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提纲</a:t>
            </a:r>
            <a:endParaRPr lang="zh-CN" altLang="en-US" dirty="0"/>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31</a:t>
            </a:fld>
            <a:endParaRPr lang="zh-CN" altLang="en-US" dirty="0"/>
          </a:p>
        </p:txBody>
      </p:sp>
      <p:sp>
        <p:nvSpPr>
          <p:cNvPr id="5" name="内容占位符 2"/>
          <p:cNvSpPr>
            <a:spLocks noGrp="1"/>
          </p:cNvSpPr>
          <p:nvPr>
            <p:ph idx="1"/>
          </p:nvPr>
        </p:nvSpPr>
        <p:spPr/>
        <p:txBody>
          <a:bodyPr/>
          <a:lstStyle/>
          <a:p>
            <a:r>
              <a:rPr lang="en-US" altLang="zh-CN" dirty="0" smtClean="0"/>
              <a:t>CADAL</a:t>
            </a:r>
            <a:r>
              <a:rPr lang="zh-CN" altLang="en-US" dirty="0" smtClean="0"/>
              <a:t>图书服务平台</a:t>
            </a:r>
            <a:endParaRPr lang="en-US" altLang="zh-CN" dirty="0" smtClean="0"/>
          </a:p>
          <a:p>
            <a:r>
              <a:rPr lang="en-US" altLang="zh-CN" dirty="0" smtClean="0"/>
              <a:t>CADAL</a:t>
            </a:r>
            <a:r>
              <a:rPr lang="zh-CN" altLang="en-US" dirty="0" smtClean="0"/>
              <a:t>文学编年史服务</a:t>
            </a:r>
            <a:endParaRPr lang="en-US" altLang="zh-CN" dirty="0" smtClean="0"/>
          </a:p>
          <a:p>
            <a:r>
              <a:rPr lang="en-US" altLang="zh-CN" dirty="0" smtClean="0">
                <a:solidFill>
                  <a:srgbClr val="FF0000"/>
                </a:solidFill>
              </a:rPr>
              <a:t>CADAL</a:t>
            </a:r>
            <a:r>
              <a:rPr lang="zh-CN" altLang="en-US" dirty="0" smtClean="0">
                <a:solidFill>
                  <a:srgbClr val="FF0000"/>
                </a:solidFill>
              </a:rPr>
              <a:t>中医药服务系统</a:t>
            </a:r>
            <a:endParaRPr lang="en-US" altLang="zh-CN" dirty="0" smtClean="0">
              <a:solidFill>
                <a:srgbClr val="FF0000"/>
              </a:solidFill>
            </a:endParaRPr>
          </a:p>
          <a:p>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中药、方剂、症状综合检索</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32</a:t>
            </a:fld>
            <a:endParaRPr lang="zh-CN" altLang="en-US" dirty="0"/>
          </a:p>
        </p:txBody>
      </p:sp>
      <p:pic>
        <p:nvPicPr>
          <p:cNvPr id="5" name="Picture 2"/>
          <p:cNvPicPr>
            <a:picLocks noChangeAspect="1" noChangeArrowheads="1"/>
          </p:cNvPicPr>
          <p:nvPr/>
        </p:nvPicPr>
        <p:blipFill>
          <a:blip r:embed="rId2" cstate="print"/>
          <a:stretch>
            <a:fillRect/>
          </a:stretch>
        </p:blipFill>
        <p:spPr bwMode="auto">
          <a:xfrm>
            <a:off x="96055" y="1052736"/>
            <a:ext cx="6204137" cy="5616624"/>
          </a:xfrm>
          <a:prstGeom prst="rect">
            <a:avLst/>
          </a:prstGeom>
          <a:ln>
            <a:noFill/>
          </a:ln>
          <a:effectLst>
            <a:outerShdw blurRad="190500" algn="tl" rotWithShape="0">
              <a:srgbClr val="000000">
                <a:alpha val="70000"/>
              </a:srgbClr>
            </a:outerShdw>
          </a:effectLst>
        </p:spPr>
      </p:pic>
      <p:pic>
        <p:nvPicPr>
          <p:cNvPr id="6" name="Picture 3"/>
          <p:cNvPicPr>
            <a:picLocks noChangeAspect="1" noChangeArrowheads="1"/>
          </p:cNvPicPr>
          <p:nvPr/>
        </p:nvPicPr>
        <p:blipFill>
          <a:blip r:embed="rId3" cstate="print"/>
          <a:srcRect/>
          <a:stretch>
            <a:fillRect/>
          </a:stretch>
        </p:blipFill>
        <p:spPr bwMode="auto">
          <a:xfrm>
            <a:off x="6372201" y="1052736"/>
            <a:ext cx="2358982" cy="2808312"/>
          </a:xfrm>
          <a:prstGeom prst="rect">
            <a:avLst/>
          </a:prstGeom>
          <a:ln>
            <a:noFill/>
          </a:ln>
          <a:effectLst>
            <a:outerShdw blurRad="190500" algn="tl" rotWithShape="0">
              <a:srgbClr val="000000">
                <a:alpha val="70000"/>
              </a:srgbClr>
            </a:outerShdw>
          </a:effectLst>
        </p:spPr>
      </p:pic>
      <p:pic>
        <p:nvPicPr>
          <p:cNvPr id="7" name="Picture 2"/>
          <p:cNvPicPr>
            <a:picLocks noChangeAspect="1" noChangeArrowheads="1"/>
          </p:cNvPicPr>
          <p:nvPr/>
        </p:nvPicPr>
        <p:blipFill>
          <a:blip r:embed="rId4" cstate="print"/>
          <a:srcRect/>
          <a:stretch>
            <a:fillRect/>
          </a:stretch>
        </p:blipFill>
        <p:spPr bwMode="auto">
          <a:xfrm>
            <a:off x="6372200" y="3933056"/>
            <a:ext cx="2398330" cy="2798052"/>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方剂成分对比</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33</a:t>
            </a:fld>
            <a:endParaRPr lang="zh-CN" altLang="en-US" dirty="0"/>
          </a:p>
        </p:txBody>
      </p:sp>
      <p:pic>
        <p:nvPicPr>
          <p:cNvPr id="5" name="Picture 2"/>
          <p:cNvPicPr>
            <a:picLocks noChangeAspect="1" noChangeArrowheads="1"/>
          </p:cNvPicPr>
          <p:nvPr/>
        </p:nvPicPr>
        <p:blipFill>
          <a:blip r:embed="rId2" cstate="print"/>
          <a:srcRect/>
          <a:stretch>
            <a:fillRect/>
          </a:stretch>
        </p:blipFill>
        <p:spPr bwMode="auto">
          <a:xfrm>
            <a:off x="1619672" y="1061879"/>
            <a:ext cx="5688632" cy="5607481"/>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病症及症治查询</a:t>
            </a:r>
            <a:endParaRPr lang="zh-CN" altLang="en-US" dirty="0"/>
          </a:p>
        </p:txBody>
      </p:sp>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4"/>
          </p:nvPr>
        </p:nvSpPr>
        <p:spPr/>
        <p:txBody>
          <a:bodyPr/>
          <a:lstStyle/>
          <a:p>
            <a:fld id="{58F6ED3B-BD0E-4A6C-9E26-B14781A4FC7C}" type="slidenum">
              <a:rPr lang="zh-CN" altLang="en-US" smtClean="0"/>
              <a:pPr/>
              <a:t>34</a:t>
            </a:fld>
            <a:endParaRPr lang="zh-CN" altLang="en-US" dirty="0"/>
          </a:p>
        </p:txBody>
      </p:sp>
      <p:pic>
        <p:nvPicPr>
          <p:cNvPr id="5" name="Picture 2"/>
          <p:cNvPicPr>
            <a:picLocks noChangeAspect="1" noChangeArrowheads="1"/>
          </p:cNvPicPr>
          <p:nvPr/>
        </p:nvPicPr>
        <p:blipFill>
          <a:blip r:embed="rId2" cstate="print"/>
          <a:srcRect/>
          <a:stretch>
            <a:fillRect/>
          </a:stretch>
        </p:blipFill>
        <p:spPr bwMode="auto">
          <a:xfrm>
            <a:off x="1116384" y="980728"/>
            <a:ext cx="6912000" cy="565229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6553200" y="6245225"/>
            <a:ext cx="1981200" cy="476250"/>
          </a:xfrm>
          <a:prstGeom prst="rect">
            <a:avLst/>
          </a:prstGeom>
        </p:spPr>
        <p:txBody>
          <a:bodyPr/>
          <a:lstStyle/>
          <a:p>
            <a:fld id="{0C913308-F349-4B6D-A68A-DD1791B4A57B}" type="slidenum">
              <a:rPr lang="zh-CN" altLang="en-US" smtClean="0"/>
              <a:pPr/>
              <a:t>35</a:t>
            </a:fld>
            <a:endParaRPr lang="zh-CN" altLang="en-US"/>
          </a:p>
        </p:txBody>
      </p:sp>
      <p:pic>
        <p:nvPicPr>
          <p:cNvPr id="147458" name="Picture 2" descr="C:\Users\ZJU\Pictures\%E6%B5%99%E5%A4%A7%E7%B4%AB%E9%87%91%E6%B8%AF%E6%A0%A1%E5%8C%BA%E5%9B%BE%E4%B9%A6%E9%A6%86.jpg"/>
          <p:cNvPicPr>
            <a:picLocks noChangeAspect="1" noChangeArrowheads="1"/>
          </p:cNvPicPr>
          <p:nvPr/>
        </p:nvPicPr>
        <p:blipFill>
          <a:blip r:embed="rId2" cstate="print"/>
          <a:srcRect/>
          <a:stretch>
            <a:fillRect/>
          </a:stretch>
        </p:blipFill>
        <p:spPr bwMode="auto">
          <a:xfrm>
            <a:off x="1835696" y="1268760"/>
            <a:ext cx="5715000" cy="3486150"/>
          </a:xfrm>
          <a:prstGeom prst="rect">
            <a:avLst/>
          </a:prstGeom>
          <a:noFill/>
          <a:ln>
            <a:noFill/>
          </a:ln>
          <a:effectLst>
            <a:outerShdw blurRad="50800" dist="50800" dir="5400000" algn="ctr" rotWithShape="0">
              <a:srgbClr val="000000">
                <a:alpha val="0"/>
              </a:srgbClr>
            </a:outerShdw>
            <a:reflection blurRad="6350" stA="52000" endA="300" endPos="35000" dir="5400000" sy="-100000" algn="bl" rotWithShape="0"/>
            <a:softEdge rad="317500"/>
          </a:effectLst>
        </p:spPr>
      </p:pic>
      <p:pic>
        <p:nvPicPr>
          <p:cNvPr id="147460" name="Picture 4" descr="C:\Users\ZJU\Documents\Tencent Files\123341761\Image\6U)N@3TD2R%B6G$_TTBWOS9.jpg"/>
          <p:cNvPicPr>
            <a:picLocks noChangeAspect="1" noChangeArrowheads="1"/>
          </p:cNvPicPr>
          <p:nvPr/>
        </p:nvPicPr>
        <p:blipFill>
          <a:blip r:embed="rId3" cstate="print"/>
          <a:srcRect r="5572" b="14049"/>
          <a:stretch>
            <a:fillRect/>
          </a:stretch>
        </p:blipFill>
        <p:spPr bwMode="auto">
          <a:xfrm>
            <a:off x="0" y="963487"/>
            <a:ext cx="9144000" cy="5894513"/>
          </a:xfrm>
          <a:prstGeom prst="rect">
            <a:avLst/>
          </a:prstGeom>
          <a:noFill/>
        </p:spPr>
      </p:pic>
      <p:sp>
        <p:nvSpPr>
          <p:cNvPr id="6" name="TextBox 5"/>
          <p:cNvSpPr txBox="1"/>
          <p:nvPr/>
        </p:nvSpPr>
        <p:spPr bwMode="auto">
          <a:xfrm>
            <a:off x="2987824" y="2492896"/>
            <a:ext cx="3024336" cy="792088"/>
          </a:xfrm>
          <a:prstGeom prst="flowChartAlternateProcess">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3">
            <a:schemeClr val="lt1"/>
          </a:lnRef>
          <a:fillRef idx="1">
            <a:schemeClr val="accent5"/>
          </a:fillRef>
          <a:effectRef idx="1">
            <a:schemeClr val="accent5"/>
          </a:effectRef>
          <a:fontRef idx="minor">
            <a:schemeClr val="lt1"/>
          </a:fontRef>
        </p:style>
        <p:txBody>
          <a:bodyPr vert="horz" wrap="none" lIns="91440" tIns="45720" rIns="91440" bIns="45720" numCol="1" rtlCol="0" anchor="ctr" anchorCtr="0" compatLnSpc="1">
            <a:prstTxWarp prst="textNoShape">
              <a:avLst/>
            </a:prstTxWarp>
            <a:normAutofit/>
          </a:bodyPr>
          <a:lstStyle/>
          <a:p>
            <a:pPr algn="ctr"/>
            <a:r>
              <a:rPr lang="zh-CN" altLang="en-US" sz="4000" b="1" dirty="0" smtClean="0">
                <a:solidFill>
                  <a:srgbClr val="2F5991"/>
                </a:solidFill>
                <a:latin typeface="微软雅黑" pitchFamily="34" charset="-122"/>
                <a:ea typeface="微软雅黑" pitchFamily="34" charset="-122"/>
              </a:rPr>
              <a:t>谢 谢 </a:t>
            </a:r>
            <a:r>
              <a:rPr lang="en-US" altLang="zh-CN" sz="4000" b="1" dirty="0" smtClean="0">
                <a:solidFill>
                  <a:srgbClr val="2F5991"/>
                </a:solidFill>
                <a:latin typeface="微软雅黑" pitchFamily="34" charset="-122"/>
                <a:ea typeface="微软雅黑" pitchFamily="34" charset="-122"/>
              </a:rPr>
              <a:t>!</a:t>
            </a:r>
            <a:endParaRPr lang="zh-CN" altLang="en-US" sz="4000" b="1" dirty="0" smtClean="0">
              <a:solidFill>
                <a:srgbClr val="2F5991"/>
              </a:solidFill>
              <a:latin typeface="微软雅黑" pitchFamily="34" charset="-122"/>
              <a:ea typeface="微软雅黑" pitchFamily="34" charset="-122"/>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11560" y="2636912"/>
            <a:ext cx="2160603" cy="162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8" name="TextBox 17"/>
          <p:cNvSpPr txBox="1"/>
          <p:nvPr/>
        </p:nvSpPr>
        <p:spPr>
          <a:xfrm rot="5400000">
            <a:off x="4832698" y="2193550"/>
            <a:ext cx="4176712" cy="2491537"/>
          </a:xfrm>
          <a:prstGeom prst="roundRect">
            <a:avLst>
              <a:gd name="adj" fmla="val 3337"/>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spcBef>
                <a:spcPts val="350"/>
              </a:spcBef>
              <a:spcAft>
                <a:spcPts val="338"/>
              </a:spcAft>
              <a:buClr>
                <a:srgbClr val="486AC1"/>
              </a:buClr>
              <a:buSzPct val="100000"/>
              <a:buFont typeface="Arial" charset="0"/>
              <a:buNone/>
              <a:defRPr/>
            </a:pPr>
            <a:r>
              <a:rPr lang="zh-CN" altLang="en-US" sz="1400" b="1" dirty="0" smtClean="0">
                <a:solidFill>
                  <a:schemeClr val="tx2">
                    <a:lumMod val="75000"/>
                    <a:lumOff val="25000"/>
                  </a:schemeClr>
                </a:solidFill>
                <a:latin typeface="Tahoma" pitchFamily="34" charset="0"/>
                <a:cs typeface="Tahoma" pitchFamily="34" charset="0"/>
              </a:rPr>
              <a:t>资源受限的瘦客户端</a:t>
            </a:r>
            <a:endParaRPr lang="en-US" altLang="zh-CN" sz="1400" b="1" dirty="0">
              <a:solidFill>
                <a:schemeClr val="tx2">
                  <a:lumMod val="75000"/>
                  <a:lumOff val="25000"/>
                </a:schemeClr>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b="1" dirty="0">
              <a:solidFill>
                <a:schemeClr val="tx2">
                  <a:lumMod val="75000"/>
                  <a:lumOff val="25000"/>
                </a:schemeClr>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b="1" dirty="0">
              <a:solidFill>
                <a:schemeClr val="tx2">
                  <a:lumMod val="75000"/>
                  <a:lumOff val="25000"/>
                </a:schemeClr>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b="1" dirty="0">
              <a:solidFill>
                <a:schemeClr val="tx2">
                  <a:lumMod val="75000"/>
                  <a:lumOff val="25000"/>
                </a:schemeClr>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b="1" dirty="0">
              <a:solidFill>
                <a:schemeClr val="tx2">
                  <a:lumMod val="75000"/>
                  <a:lumOff val="25000"/>
                </a:schemeClr>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b="1" dirty="0">
              <a:solidFill>
                <a:schemeClr val="tx2">
                  <a:lumMod val="75000"/>
                  <a:lumOff val="25000"/>
                </a:schemeClr>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b="1" dirty="0">
              <a:solidFill>
                <a:schemeClr val="tx2">
                  <a:lumMod val="75000"/>
                  <a:lumOff val="25000"/>
                </a:schemeClr>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zh-CN" altLang="en-US" sz="1400" b="1" dirty="0">
              <a:solidFill>
                <a:schemeClr val="tx2">
                  <a:lumMod val="75000"/>
                  <a:lumOff val="25000"/>
                </a:schemeClr>
              </a:solidFill>
              <a:latin typeface="Tahoma" pitchFamily="34" charset="0"/>
              <a:cs typeface="Tahoma" pitchFamily="34" charset="0"/>
            </a:endParaRPr>
          </a:p>
        </p:txBody>
      </p:sp>
      <p:sp>
        <p:nvSpPr>
          <p:cNvPr id="90115" name="标题 1"/>
          <p:cNvSpPr>
            <a:spLocks noGrp="1"/>
          </p:cNvSpPr>
          <p:nvPr>
            <p:ph type="title"/>
          </p:nvPr>
        </p:nvSpPr>
        <p:spPr>
          <a:xfrm>
            <a:off x="518864" y="274638"/>
            <a:ext cx="8229600" cy="561975"/>
          </a:xfrm>
        </p:spPr>
        <p:txBody>
          <a:bodyPr/>
          <a:lstStyle/>
          <a:p>
            <a:r>
              <a:rPr lang="en-US" altLang="zh-CN" dirty="0" smtClean="0">
                <a:effectLst/>
              </a:rPr>
              <a:t>CADAL</a:t>
            </a:r>
            <a:r>
              <a:rPr lang="zh-CN" altLang="en-US" dirty="0" smtClean="0">
                <a:effectLst/>
              </a:rPr>
              <a:t>图书服务平台</a:t>
            </a:r>
          </a:p>
        </p:txBody>
      </p:sp>
      <p:pic>
        <p:nvPicPr>
          <p:cNvPr id="43" name="内容占位符 42" descr="ipad 3g.jpg"/>
          <p:cNvPicPr>
            <a:picLocks noGrp="1" noChangeAspect="1"/>
          </p:cNvPicPr>
          <p:nvPr>
            <p:ph idx="1"/>
          </p:nvPr>
        </p:nvPicPr>
        <p:blipFill>
          <a:blip r:embed="rId4" cstate="print"/>
          <a:stretch>
            <a:fillRect/>
          </a:stretch>
        </p:blipFill>
        <p:spPr>
          <a:xfrm>
            <a:off x="6156176" y="1484784"/>
            <a:ext cx="1504604" cy="876993"/>
          </a:xfrm>
          <a:effectLst>
            <a:outerShdw blurRad="190500" algn="tl" rotWithShape="0">
              <a:srgbClr val="000000">
                <a:alpha val="70000"/>
              </a:srgbClr>
            </a:outerShdw>
          </a:effectLst>
        </p:spPr>
      </p:pic>
      <p:sp>
        <p:nvSpPr>
          <p:cNvPr id="5" name="TextBox 4"/>
          <p:cNvSpPr txBox="1">
            <a:spLocks noChangeArrowheads="1"/>
          </p:cNvSpPr>
          <p:nvPr/>
        </p:nvSpPr>
        <p:spPr bwMode="auto">
          <a:xfrm>
            <a:off x="6111429" y="2336800"/>
            <a:ext cx="1392237" cy="306388"/>
          </a:xfrm>
          <a:prstGeom prst="rect">
            <a:avLst/>
          </a:prstGeom>
          <a:noFill/>
          <a:ln w="9525">
            <a:noFill/>
            <a:miter lim="800000"/>
            <a:headEnd/>
            <a:tailEnd/>
          </a:ln>
        </p:spPr>
        <p:txBody>
          <a:bodyPr>
            <a:spAutoFit/>
          </a:bodyPr>
          <a:lstStyle/>
          <a:p>
            <a:pPr algn="ctr">
              <a:spcBef>
                <a:spcPts val="350"/>
              </a:spcBef>
              <a:spcAft>
                <a:spcPts val="338"/>
              </a:spcAft>
              <a:buClr>
                <a:srgbClr val="486AC1"/>
              </a:buClr>
              <a:buSzPct val="100000"/>
              <a:buFont typeface="Arial" charset="0"/>
              <a:buNone/>
            </a:pPr>
            <a:r>
              <a:rPr lang="zh-CN" altLang="en-US" sz="1400" dirty="0" smtClean="0">
                <a:ea typeface="黑体" pitchFamily="49" charset="-122"/>
              </a:rPr>
              <a:t>移动终端</a:t>
            </a:r>
            <a:endParaRPr lang="zh-CN" altLang="en-US" sz="1400" dirty="0">
              <a:ea typeface="黑体" pitchFamily="49" charset="-122"/>
            </a:endParaRPr>
          </a:p>
        </p:txBody>
      </p:sp>
      <p:sp>
        <p:nvSpPr>
          <p:cNvPr id="6" name="TextBox 5"/>
          <p:cNvSpPr txBox="1">
            <a:spLocks noChangeArrowheads="1"/>
          </p:cNvSpPr>
          <p:nvPr/>
        </p:nvSpPr>
        <p:spPr bwMode="auto">
          <a:xfrm>
            <a:off x="6111429" y="3832225"/>
            <a:ext cx="1611312" cy="307975"/>
          </a:xfrm>
          <a:prstGeom prst="rect">
            <a:avLst/>
          </a:prstGeom>
          <a:noFill/>
          <a:ln w="9525">
            <a:noFill/>
            <a:miter lim="800000"/>
            <a:headEnd/>
            <a:tailEnd/>
          </a:ln>
        </p:spPr>
        <p:txBody>
          <a:bodyPr>
            <a:spAutoFit/>
          </a:bodyPr>
          <a:lstStyle/>
          <a:p>
            <a:pPr algn="ctr">
              <a:spcBef>
                <a:spcPts val="350"/>
              </a:spcBef>
              <a:spcAft>
                <a:spcPts val="338"/>
              </a:spcAft>
              <a:buClr>
                <a:srgbClr val="486AC1"/>
              </a:buClr>
              <a:buSzPct val="100000"/>
              <a:buFont typeface="Arial" charset="0"/>
              <a:buNone/>
            </a:pPr>
            <a:r>
              <a:rPr lang="zh-CN" altLang="en-US" sz="1400" dirty="0" smtClean="0">
                <a:ea typeface="黑体" pitchFamily="49" charset="-122"/>
              </a:rPr>
              <a:t>浏览器</a:t>
            </a:r>
            <a:endParaRPr lang="zh-CN" altLang="en-US" sz="1400" dirty="0">
              <a:ea typeface="黑体" pitchFamily="49" charset="-122"/>
            </a:endParaRPr>
          </a:p>
        </p:txBody>
      </p:sp>
      <p:sp>
        <p:nvSpPr>
          <p:cNvPr id="15" name="TextBox 14"/>
          <p:cNvSpPr txBox="1"/>
          <p:nvPr/>
        </p:nvSpPr>
        <p:spPr>
          <a:xfrm>
            <a:off x="1704529" y="2651125"/>
            <a:ext cx="2025650" cy="515362"/>
          </a:xfrm>
          <a:prstGeom prst="cloudCallout">
            <a:avLst>
              <a:gd name="adj1" fmla="val -40583"/>
              <a:gd name="adj2" fmla="val 54630"/>
            </a:avLst>
          </a:prstGeom>
        </p:spPr>
        <p:style>
          <a:lnRef idx="1">
            <a:schemeClr val="accent6"/>
          </a:lnRef>
          <a:fillRef idx="2">
            <a:schemeClr val="accent6"/>
          </a:fillRef>
          <a:effectRef idx="1">
            <a:schemeClr val="accent6"/>
          </a:effectRef>
          <a:fontRef idx="minor">
            <a:schemeClr val="dk1"/>
          </a:fontRef>
        </p:style>
        <p:txBody>
          <a:bodyPr lIns="0" rIns="0">
            <a:spAutoFit/>
          </a:bodyPr>
          <a:lstStyle/>
          <a:p>
            <a:pPr>
              <a:spcBef>
                <a:spcPts val="300"/>
              </a:spcBef>
              <a:spcAft>
                <a:spcPts val="338"/>
              </a:spcAft>
              <a:buClr>
                <a:srgbClr val="486AC1"/>
              </a:buClr>
              <a:buSzPct val="100000"/>
              <a:buFont typeface="Arial" pitchFamily="34" charset="0"/>
              <a:buNone/>
              <a:defRPr/>
            </a:pPr>
            <a:r>
              <a:rPr lang="zh-CN" altLang="en-US" sz="1600" b="1" dirty="0" smtClean="0">
                <a:solidFill>
                  <a:srgbClr val="FF0000"/>
                </a:solidFill>
                <a:latin typeface="+mj-lt"/>
              </a:rPr>
              <a:t>图书</a:t>
            </a:r>
            <a:r>
              <a:rPr lang="zh-CN" altLang="en-US" sz="1600" b="1" dirty="0" smtClean="0">
                <a:solidFill>
                  <a:srgbClr val="FF0000"/>
                </a:solidFill>
              </a:rPr>
              <a:t>云</a:t>
            </a:r>
            <a:r>
              <a:rPr lang="zh-CN" altLang="en-US" sz="1600" b="1" dirty="0" smtClean="0">
                <a:solidFill>
                  <a:srgbClr val="FF0000"/>
                </a:solidFill>
                <a:latin typeface="+mj-lt"/>
              </a:rPr>
              <a:t>服务</a:t>
            </a:r>
            <a:endParaRPr lang="zh-CN" altLang="en-US" sz="1600" b="1" dirty="0">
              <a:solidFill>
                <a:srgbClr val="FF0000"/>
              </a:solidFill>
              <a:latin typeface="+mj-lt"/>
            </a:endParaRPr>
          </a:p>
        </p:txBody>
      </p:sp>
      <p:sp>
        <p:nvSpPr>
          <p:cNvPr id="19" name="TextBox 18"/>
          <p:cNvSpPr txBox="1"/>
          <p:nvPr/>
        </p:nvSpPr>
        <p:spPr>
          <a:xfrm>
            <a:off x="467544" y="2133942"/>
            <a:ext cx="1491780" cy="646986"/>
          </a:xfrm>
          <a:prstGeom prst="round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ts val="350"/>
              </a:spcBef>
              <a:spcAft>
                <a:spcPts val="338"/>
              </a:spcAft>
              <a:buClr>
                <a:srgbClr val="486AC1"/>
              </a:buClr>
              <a:buSzPct val="100000"/>
              <a:buFont typeface="Arial" pitchFamily="34" charset="0"/>
              <a:buNone/>
              <a:defRPr/>
            </a:pPr>
            <a:r>
              <a:rPr lang="en-US" altLang="zh-CN" sz="1600" dirty="0" smtClean="0"/>
              <a:t>CADAL</a:t>
            </a:r>
            <a:r>
              <a:rPr lang="zh-CN" altLang="en-US" sz="1600" dirty="0" smtClean="0"/>
              <a:t>图书服务平台</a:t>
            </a:r>
            <a:endParaRPr lang="zh-CN" altLang="en-US" sz="1600" dirty="0"/>
          </a:p>
        </p:txBody>
      </p:sp>
      <p:pic>
        <p:nvPicPr>
          <p:cNvPr id="862210"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517829" y="2740025"/>
            <a:ext cx="1044575" cy="738188"/>
          </a:xfrm>
          <a:prstGeom prst="rect">
            <a:avLst/>
          </a:prstGeom>
          <a:ln>
            <a:noFill/>
          </a:ln>
          <a:effectLst>
            <a:outerShdw blurRad="190500" algn="tl" rotWithShape="0">
              <a:srgbClr val="000000">
                <a:alpha val="70000"/>
              </a:srgbClr>
            </a:outerShdw>
          </a:effectLst>
        </p:spPr>
      </p:pic>
      <p:sp>
        <p:nvSpPr>
          <p:cNvPr id="29" name="TextBox 28"/>
          <p:cNvSpPr txBox="1">
            <a:spLocks noChangeArrowheads="1"/>
          </p:cNvSpPr>
          <p:nvPr/>
        </p:nvSpPr>
        <p:spPr bwMode="auto">
          <a:xfrm>
            <a:off x="6124129" y="5230813"/>
            <a:ext cx="1785937" cy="307975"/>
          </a:xfrm>
          <a:prstGeom prst="rect">
            <a:avLst/>
          </a:prstGeom>
          <a:noFill/>
          <a:ln w="9525">
            <a:noFill/>
            <a:miter lim="800000"/>
            <a:headEnd/>
            <a:tailEnd/>
          </a:ln>
        </p:spPr>
        <p:txBody>
          <a:bodyPr>
            <a:spAutoFit/>
          </a:bodyPr>
          <a:lstStyle/>
          <a:p>
            <a:pPr algn="ctr">
              <a:spcBef>
                <a:spcPts val="350"/>
              </a:spcBef>
              <a:spcAft>
                <a:spcPts val="338"/>
              </a:spcAft>
              <a:buClr>
                <a:srgbClr val="486AC1"/>
              </a:buClr>
              <a:buSzPct val="100000"/>
              <a:buFont typeface="Arial" charset="0"/>
              <a:buNone/>
            </a:pPr>
            <a:r>
              <a:rPr lang="en-US" altLang="zh-CN" sz="1400" dirty="0">
                <a:ea typeface="黑体" pitchFamily="49" charset="-122"/>
              </a:rPr>
              <a:t>Internet TVs</a:t>
            </a:r>
            <a:endParaRPr lang="zh-CN" altLang="en-US" sz="1400" dirty="0">
              <a:ea typeface="黑体" pitchFamily="49" charset="-122"/>
            </a:endParaRPr>
          </a:p>
        </p:txBody>
      </p:sp>
      <p:pic>
        <p:nvPicPr>
          <p:cNvPr id="31" name="图片 30" descr="samsung_tv.jpg"/>
          <p:cNvPicPr>
            <a:picLocks noChangeAspect="1"/>
          </p:cNvPicPr>
          <p:nvPr/>
        </p:nvPicPr>
        <p:blipFill>
          <a:blip r:embed="rId6" cstate="print"/>
          <a:srcRect l="9071" t="11955" r="12057" b="6337"/>
          <a:stretch>
            <a:fillRect/>
          </a:stretch>
        </p:blipFill>
        <p:spPr bwMode="auto">
          <a:xfrm>
            <a:off x="6870254" y="4222750"/>
            <a:ext cx="819150" cy="635000"/>
          </a:xfrm>
          <a:prstGeom prst="rect">
            <a:avLst/>
          </a:prstGeom>
          <a:noFill/>
          <a:ln w="9525">
            <a:noFill/>
            <a:miter lim="800000"/>
            <a:headEnd/>
            <a:tailEnd/>
          </a:ln>
        </p:spPr>
      </p:pic>
      <p:sp>
        <p:nvSpPr>
          <p:cNvPr id="34" name="TextBox 33"/>
          <p:cNvSpPr txBox="1"/>
          <p:nvPr/>
        </p:nvSpPr>
        <p:spPr>
          <a:xfrm>
            <a:off x="2409379" y="4462463"/>
            <a:ext cx="1871662" cy="612775"/>
          </a:xfrm>
          <a:prstGeom prst="cloudCallout">
            <a:avLst>
              <a:gd name="adj1" fmla="val -14557"/>
              <a:gd name="adj2" fmla="val -262019"/>
            </a:avLst>
          </a:prstGeom>
        </p:spPr>
        <p:style>
          <a:lnRef idx="1">
            <a:schemeClr val="accent6"/>
          </a:lnRef>
          <a:fillRef idx="2">
            <a:schemeClr val="accent6"/>
          </a:fillRef>
          <a:effectRef idx="1">
            <a:schemeClr val="accent6"/>
          </a:effectRef>
          <a:fontRef idx="minor">
            <a:schemeClr val="dk1"/>
          </a:fontRef>
        </p:style>
        <p:txBody>
          <a:bodyPr>
            <a:spAutoFit/>
          </a:bodyPr>
          <a:lstStyle/>
          <a:p>
            <a:pPr>
              <a:spcBef>
                <a:spcPts val="300"/>
              </a:spcBef>
              <a:spcAft>
                <a:spcPts val="338"/>
              </a:spcAft>
              <a:buClr>
                <a:srgbClr val="486AC1"/>
              </a:buClr>
              <a:buSzPct val="100000"/>
              <a:buFont typeface="Arial" pitchFamily="34" charset="0"/>
              <a:buNone/>
              <a:defRPr/>
            </a:pPr>
            <a:endParaRPr lang="zh-CN" altLang="en-US" dirty="0">
              <a:latin typeface="+mj-lt"/>
            </a:endParaRPr>
          </a:p>
        </p:txBody>
      </p:sp>
      <p:sp>
        <p:nvSpPr>
          <p:cNvPr id="35" name="TextBox 34"/>
          <p:cNvSpPr txBox="1"/>
          <p:nvPr/>
        </p:nvSpPr>
        <p:spPr>
          <a:xfrm>
            <a:off x="3295204" y="3194050"/>
            <a:ext cx="1781175" cy="795338"/>
          </a:xfrm>
          <a:prstGeom prst="cloudCallout">
            <a:avLst>
              <a:gd name="adj1" fmla="val -72770"/>
              <a:gd name="adj2" fmla="val -58108"/>
            </a:avLst>
          </a:prstGeom>
        </p:spPr>
        <p:style>
          <a:lnRef idx="1">
            <a:schemeClr val="accent2"/>
          </a:lnRef>
          <a:fillRef idx="2">
            <a:schemeClr val="accent2"/>
          </a:fillRef>
          <a:effectRef idx="1">
            <a:schemeClr val="accent2"/>
          </a:effectRef>
          <a:fontRef idx="minor">
            <a:schemeClr val="dk1"/>
          </a:fontRef>
        </p:style>
        <p:txBody>
          <a:bodyPr>
            <a:spAutoFit/>
          </a:bodyPr>
          <a:lstStyle/>
          <a:p>
            <a:pPr>
              <a:spcBef>
                <a:spcPts val="300"/>
              </a:spcBef>
              <a:spcAft>
                <a:spcPts val="338"/>
              </a:spcAft>
              <a:buClr>
                <a:srgbClr val="486AC1"/>
              </a:buClr>
              <a:buSzPct val="100000"/>
              <a:buFont typeface="Arial" pitchFamily="34" charset="0"/>
              <a:buNone/>
              <a:defRPr/>
            </a:pPr>
            <a:endParaRPr lang="zh-CN" altLang="en-US" sz="2800" dirty="0">
              <a:latin typeface="+mj-lt"/>
            </a:endParaRPr>
          </a:p>
        </p:txBody>
      </p:sp>
      <p:sp>
        <p:nvSpPr>
          <p:cNvPr id="36" name="TextBox 35"/>
          <p:cNvSpPr txBox="1"/>
          <p:nvPr/>
        </p:nvSpPr>
        <p:spPr>
          <a:xfrm>
            <a:off x="3460304" y="3302000"/>
            <a:ext cx="1497012" cy="523220"/>
          </a:xfrm>
          <a:prstGeom prst="rect">
            <a:avLst/>
          </a:prstGeom>
          <a:noFill/>
        </p:spPr>
        <p:txBody>
          <a:bodyPr lIns="36000" rIns="36000">
            <a:spAutoFit/>
          </a:bodyPr>
          <a:lstStyle/>
          <a:p>
            <a:pPr>
              <a:spcBef>
                <a:spcPts val="0"/>
              </a:spcBef>
              <a:spcAft>
                <a:spcPts val="0"/>
              </a:spcAft>
              <a:buClr>
                <a:srgbClr val="486AC1"/>
              </a:buClr>
              <a:buSzPct val="50000"/>
              <a:buFont typeface="Wingdings" pitchFamily="2" charset="2"/>
              <a:buChar char="l"/>
              <a:defRPr/>
            </a:pPr>
            <a:r>
              <a:rPr lang="en-US" altLang="zh-CN" sz="1400" b="1" dirty="0">
                <a:solidFill>
                  <a:srgbClr val="FF0000"/>
                </a:solidFill>
                <a:latin typeface="+mj-lt"/>
                <a:ea typeface="+mn-ea"/>
              </a:rPr>
              <a:t> </a:t>
            </a:r>
            <a:r>
              <a:rPr lang="zh-CN" altLang="en-US" sz="1400" b="1" dirty="0" smtClean="0">
                <a:solidFill>
                  <a:srgbClr val="FF0000"/>
                </a:solidFill>
                <a:latin typeface="+mj-lt"/>
              </a:rPr>
              <a:t>在线阅读</a:t>
            </a:r>
            <a:endParaRPr lang="en-US" altLang="zh-CN" sz="1400" b="1" dirty="0">
              <a:solidFill>
                <a:srgbClr val="FF0000"/>
              </a:solidFill>
              <a:latin typeface="+mj-lt"/>
              <a:ea typeface="+mn-ea"/>
            </a:endParaRPr>
          </a:p>
          <a:p>
            <a:pPr>
              <a:spcBef>
                <a:spcPts val="0"/>
              </a:spcBef>
              <a:spcAft>
                <a:spcPts val="0"/>
              </a:spcAft>
              <a:buClr>
                <a:srgbClr val="486AC1"/>
              </a:buClr>
              <a:buSzPct val="50000"/>
              <a:buFont typeface="Wingdings" pitchFamily="2" charset="2"/>
              <a:buChar char="l"/>
              <a:defRPr/>
            </a:pPr>
            <a:r>
              <a:rPr lang="en-US" altLang="zh-CN" sz="1400" b="1" dirty="0">
                <a:solidFill>
                  <a:srgbClr val="FF0000"/>
                </a:solidFill>
                <a:latin typeface="+mj-lt"/>
                <a:ea typeface="+mn-ea"/>
              </a:rPr>
              <a:t> </a:t>
            </a:r>
            <a:r>
              <a:rPr lang="zh-CN" altLang="en-US" sz="1400" b="1" dirty="0" smtClean="0">
                <a:solidFill>
                  <a:srgbClr val="FF0000"/>
                </a:solidFill>
                <a:latin typeface="+mj-lt"/>
              </a:rPr>
              <a:t>微型评注</a:t>
            </a:r>
            <a:r>
              <a:rPr lang="en-US" altLang="zh-CN" sz="1400" b="1" dirty="0" smtClean="0">
                <a:solidFill>
                  <a:srgbClr val="FF0000"/>
                </a:solidFill>
                <a:latin typeface="+mj-lt"/>
                <a:ea typeface="+mn-ea"/>
              </a:rPr>
              <a:t> </a:t>
            </a:r>
            <a:endParaRPr lang="zh-CN" altLang="en-US" sz="1400" b="1" dirty="0">
              <a:solidFill>
                <a:srgbClr val="FF0000"/>
              </a:solidFill>
              <a:latin typeface="+mj-lt"/>
              <a:ea typeface="+mn-ea"/>
            </a:endParaRPr>
          </a:p>
        </p:txBody>
      </p:sp>
      <p:sp>
        <p:nvSpPr>
          <p:cNvPr id="37" name="TextBox 36"/>
          <p:cNvSpPr txBox="1"/>
          <p:nvPr/>
        </p:nvSpPr>
        <p:spPr>
          <a:xfrm>
            <a:off x="2843808" y="4581128"/>
            <a:ext cx="1592263" cy="307777"/>
          </a:xfrm>
          <a:prstGeom prst="rect">
            <a:avLst/>
          </a:prstGeom>
          <a:noFill/>
        </p:spPr>
        <p:txBody>
          <a:bodyPr>
            <a:spAutoFit/>
          </a:bodyPr>
          <a:lstStyle/>
          <a:p>
            <a:pPr>
              <a:spcBef>
                <a:spcPts val="0"/>
              </a:spcBef>
              <a:spcAft>
                <a:spcPts val="0"/>
              </a:spcAft>
              <a:buClr>
                <a:srgbClr val="486AC1"/>
              </a:buClr>
              <a:buSzPct val="50000"/>
              <a:buFont typeface="Wingdings" pitchFamily="2" charset="2"/>
              <a:buChar char="l"/>
              <a:defRPr/>
            </a:pPr>
            <a:r>
              <a:rPr lang="en-US" altLang="zh-CN" sz="1400" b="1" dirty="0">
                <a:solidFill>
                  <a:srgbClr val="FF0000"/>
                </a:solidFill>
                <a:latin typeface="+mj-lt"/>
                <a:ea typeface="+mn-ea"/>
              </a:rPr>
              <a:t> </a:t>
            </a:r>
            <a:r>
              <a:rPr lang="zh-CN" altLang="en-US" sz="1400" b="1" dirty="0" smtClean="0">
                <a:solidFill>
                  <a:srgbClr val="FF0000"/>
                </a:solidFill>
                <a:latin typeface="+mj-lt"/>
              </a:rPr>
              <a:t>图书推荐</a:t>
            </a:r>
            <a:endParaRPr lang="en-US" altLang="zh-CN" sz="1400" b="1" dirty="0">
              <a:solidFill>
                <a:srgbClr val="FF0000"/>
              </a:solidFill>
              <a:latin typeface="+mj-lt"/>
              <a:ea typeface="+mn-ea"/>
            </a:endParaRPr>
          </a:p>
        </p:txBody>
      </p:sp>
      <p:sp>
        <p:nvSpPr>
          <p:cNvPr id="38" name="TextBox 37"/>
          <p:cNvSpPr txBox="1"/>
          <p:nvPr/>
        </p:nvSpPr>
        <p:spPr>
          <a:xfrm>
            <a:off x="2934841" y="1592263"/>
            <a:ext cx="1836738" cy="755650"/>
          </a:xfrm>
          <a:prstGeom prst="cloudCallout">
            <a:avLst>
              <a:gd name="adj1" fmla="val -43633"/>
              <a:gd name="adj2" fmla="val 102134"/>
            </a:avLst>
          </a:prstGeom>
        </p:spPr>
        <p:style>
          <a:lnRef idx="1">
            <a:schemeClr val="accent4"/>
          </a:lnRef>
          <a:fillRef idx="2">
            <a:schemeClr val="accent4"/>
          </a:fillRef>
          <a:effectRef idx="1">
            <a:schemeClr val="accent4"/>
          </a:effectRef>
          <a:fontRef idx="minor">
            <a:schemeClr val="dk1"/>
          </a:fontRef>
        </p:style>
        <p:txBody>
          <a:bodyPr>
            <a:spAutoFit/>
          </a:bodyPr>
          <a:lstStyle/>
          <a:p>
            <a:pPr>
              <a:spcBef>
                <a:spcPts val="300"/>
              </a:spcBef>
              <a:spcAft>
                <a:spcPts val="338"/>
              </a:spcAft>
              <a:buClr>
                <a:srgbClr val="486AC1"/>
              </a:buClr>
              <a:buSzPct val="100000"/>
              <a:buFont typeface="Arial" pitchFamily="34" charset="0"/>
              <a:buNone/>
              <a:defRPr/>
            </a:pPr>
            <a:endParaRPr lang="zh-CN" altLang="en-US" dirty="0">
              <a:latin typeface="+mj-lt"/>
            </a:endParaRPr>
          </a:p>
        </p:txBody>
      </p:sp>
      <p:sp>
        <p:nvSpPr>
          <p:cNvPr id="39" name="矩形 38"/>
          <p:cNvSpPr/>
          <p:nvPr/>
        </p:nvSpPr>
        <p:spPr>
          <a:xfrm>
            <a:off x="3111054" y="1657350"/>
            <a:ext cx="1019831" cy="523220"/>
          </a:xfrm>
          <a:prstGeom prst="rect">
            <a:avLst/>
          </a:prstGeom>
        </p:spPr>
        <p:txBody>
          <a:bodyPr wrap="none">
            <a:spAutoFit/>
          </a:bodyPr>
          <a:lstStyle/>
          <a:p>
            <a:pPr>
              <a:spcBef>
                <a:spcPts val="0"/>
              </a:spcBef>
              <a:spcAft>
                <a:spcPts val="0"/>
              </a:spcAft>
              <a:buClr>
                <a:srgbClr val="486AC1"/>
              </a:buClr>
              <a:buSzPct val="50000"/>
              <a:buFont typeface="Wingdings" pitchFamily="2" charset="2"/>
              <a:buChar char="l"/>
              <a:defRPr/>
            </a:pPr>
            <a:r>
              <a:rPr lang="en-US" altLang="zh-CN" sz="1400" b="1" dirty="0">
                <a:solidFill>
                  <a:srgbClr val="FF0000"/>
                </a:solidFill>
                <a:latin typeface="+mj-lt"/>
                <a:ea typeface="+mn-ea"/>
              </a:rPr>
              <a:t> </a:t>
            </a:r>
            <a:r>
              <a:rPr lang="zh-CN" altLang="en-US" sz="1400" b="1" dirty="0" smtClean="0">
                <a:solidFill>
                  <a:srgbClr val="FF0000"/>
                </a:solidFill>
                <a:latin typeface="+mj-lt"/>
              </a:rPr>
              <a:t>图书搜索</a:t>
            </a:r>
            <a:endParaRPr lang="en-US" altLang="zh-CN" sz="1400" b="1" dirty="0">
              <a:solidFill>
                <a:srgbClr val="FF0000"/>
              </a:solidFill>
              <a:latin typeface="+mj-lt"/>
              <a:ea typeface="+mn-ea"/>
            </a:endParaRPr>
          </a:p>
          <a:p>
            <a:pPr>
              <a:spcBef>
                <a:spcPts val="0"/>
              </a:spcBef>
              <a:spcAft>
                <a:spcPts val="0"/>
              </a:spcAft>
              <a:buClr>
                <a:srgbClr val="486AC1"/>
              </a:buClr>
              <a:buSzPct val="50000"/>
              <a:buFont typeface="Wingdings" pitchFamily="2" charset="2"/>
              <a:buChar char="l"/>
              <a:defRPr/>
            </a:pPr>
            <a:r>
              <a:rPr lang="en-US" altLang="zh-CN" sz="1400" b="1" dirty="0">
                <a:solidFill>
                  <a:srgbClr val="FF0000"/>
                </a:solidFill>
                <a:latin typeface="+mj-lt"/>
                <a:ea typeface="+mn-ea"/>
              </a:rPr>
              <a:t> </a:t>
            </a:r>
            <a:r>
              <a:rPr lang="zh-CN" altLang="en-US" sz="1400" b="1" dirty="0" smtClean="0">
                <a:solidFill>
                  <a:srgbClr val="FF0000"/>
                </a:solidFill>
                <a:latin typeface="+mj-lt"/>
                <a:ea typeface="+mn-ea"/>
              </a:rPr>
              <a:t>数字借阅</a:t>
            </a:r>
            <a:endParaRPr lang="en-US" altLang="zh-CN" sz="1400" b="1" dirty="0">
              <a:solidFill>
                <a:srgbClr val="FF0000"/>
              </a:solidFill>
              <a:latin typeface="+mj-lt"/>
              <a:ea typeface="+mn-ea"/>
            </a:endParaRPr>
          </a:p>
        </p:txBody>
      </p:sp>
      <p:sp>
        <p:nvSpPr>
          <p:cNvPr id="27" name="左右箭头 26"/>
          <p:cNvSpPr/>
          <p:nvPr/>
        </p:nvSpPr>
        <p:spPr bwMode="auto">
          <a:xfrm rot="2072104">
            <a:off x="4425504" y="2576513"/>
            <a:ext cx="1260475" cy="252412"/>
          </a:xfrm>
          <a:prstGeom prst="leftRightArrow">
            <a:avLst/>
          </a:prstGeom>
          <a:ln>
            <a:headEnd type="none" w="med" len="med"/>
            <a:tailEnd type="triangle" w="med" len="med"/>
          </a:ln>
        </p:spPr>
        <p:style>
          <a:lnRef idx="1">
            <a:schemeClr val="accent5"/>
          </a:lnRef>
          <a:fillRef idx="2">
            <a:schemeClr val="accent5"/>
          </a:fillRef>
          <a:effectRef idx="1">
            <a:schemeClr val="accent5"/>
          </a:effectRef>
          <a:fontRef idx="minor">
            <a:schemeClr val="dk1"/>
          </a:fontRef>
        </p:style>
        <p:txBody>
          <a:bodyPr lIns="90000" tIns="46800" rIns="90000" bIns="46800"/>
          <a:lstStyle/>
          <a:p>
            <a:pPr marL="457200" indent="-227013" defTabSz="449263">
              <a:spcBef>
                <a:spcPts val="350"/>
              </a:spcBef>
              <a:spcAft>
                <a:spcPts val="338"/>
              </a:spcAft>
              <a:buClr>
                <a:srgbClr val="486AC1"/>
              </a:buClr>
              <a:buSzPct val="100000"/>
              <a:buFont typeface="Arial" pitchFamily="34" charset="0"/>
              <a:buNone/>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CN" altLang="en-US">
              <a:solidFill>
                <a:schemeClr val="tx1"/>
              </a:solidFill>
              <a:latin typeface="Tahoma" pitchFamily="34" charset="0"/>
            </a:endParaRPr>
          </a:p>
        </p:txBody>
      </p:sp>
      <p:sp>
        <p:nvSpPr>
          <p:cNvPr id="28" name="左右箭头 27"/>
          <p:cNvSpPr/>
          <p:nvPr/>
        </p:nvSpPr>
        <p:spPr bwMode="auto">
          <a:xfrm>
            <a:off x="4971604" y="3402013"/>
            <a:ext cx="647700" cy="250825"/>
          </a:xfrm>
          <a:prstGeom prst="leftRightArrow">
            <a:avLst/>
          </a:prstGeom>
          <a:ln>
            <a:headEnd type="none" w="med" len="med"/>
            <a:tailEnd type="triangle" w="med" len="med"/>
          </a:ln>
        </p:spPr>
        <p:style>
          <a:lnRef idx="1">
            <a:schemeClr val="accent5"/>
          </a:lnRef>
          <a:fillRef idx="2">
            <a:schemeClr val="accent5"/>
          </a:fillRef>
          <a:effectRef idx="1">
            <a:schemeClr val="accent5"/>
          </a:effectRef>
          <a:fontRef idx="minor">
            <a:schemeClr val="dk1"/>
          </a:fontRef>
        </p:style>
        <p:txBody>
          <a:bodyPr lIns="90000" tIns="46800" rIns="90000" bIns="46800"/>
          <a:lstStyle/>
          <a:p>
            <a:pPr marL="457200" indent="-227013" defTabSz="449263">
              <a:spcBef>
                <a:spcPts val="350"/>
              </a:spcBef>
              <a:spcAft>
                <a:spcPts val="338"/>
              </a:spcAft>
              <a:buClr>
                <a:srgbClr val="486AC1"/>
              </a:buClr>
              <a:buSzPct val="100000"/>
              <a:buFont typeface="Arial" pitchFamily="34" charset="0"/>
              <a:buNone/>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CN" altLang="en-US">
              <a:solidFill>
                <a:schemeClr val="tx1"/>
              </a:solidFill>
              <a:latin typeface="Tahoma" pitchFamily="34" charset="0"/>
            </a:endParaRPr>
          </a:p>
        </p:txBody>
      </p:sp>
      <p:sp>
        <p:nvSpPr>
          <p:cNvPr id="32" name="左右箭头 31"/>
          <p:cNvSpPr/>
          <p:nvPr/>
        </p:nvSpPr>
        <p:spPr bwMode="auto">
          <a:xfrm rot="19653847">
            <a:off x="4408041" y="4257675"/>
            <a:ext cx="1260475" cy="252413"/>
          </a:xfrm>
          <a:prstGeom prst="leftRightArrow">
            <a:avLst/>
          </a:prstGeom>
          <a:ln>
            <a:headEnd type="none" w="med" len="med"/>
            <a:tailEnd type="triangle" w="med" len="med"/>
          </a:ln>
        </p:spPr>
        <p:style>
          <a:lnRef idx="1">
            <a:schemeClr val="accent5"/>
          </a:lnRef>
          <a:fillRef idx="2">
            <a:schemeClr val="accent5"/>
          </a:fillRef>
          <a:effectRef idx="1">
            <a:schemeClr val="accent5"/>
          </a:effectRef>
          <a:fontRef idx="minor">
            <a:schemeClr val="dk1"/>
          </a:fontRef>
        </p:style>
        <p:txBody>
          <a:bodyPr lIns="90000" tIns="46800" rIns="90000" bIns="46800"/>
          <a:lstStyle/>
          <a:p>
            <a:pPr marL="457200" indent="-227013" defTabSz="449263">
              <a:spcBef>
                <a:spcPts val="350"/>
              </a:spcBef>
              <a:spcAft>
                <a:spcPts val="338"/>
              </a:spcAft>
              <a:buClr>
                <a:srgbClr val="486AC1"/>
              </a:buClr>
              <a:buSzPct val="100000"/>
              <a:buFont typeface="Arial" pitchFamily="34" charset="0"/>
              <a:buNone/>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CN" altLang="en-US">
              <a:solidFill>
                <a:schemeClr val="tx1"/>
              </a:solidFill>
              <a:latin typeface="Tahoma" pitchFamily="34" charset="0"/>
            </a:endParaRPr>
          </a:p>
        </p:txBody>
      </p:sp>
      <p:sp>
        <p:nvSpPr>
          <p:cNvPr id="33" name="TextBox 32"/>
          <p:cNvSpPr txBox="1"/>
          <p:nvPr/>
        </p:nvSpPr>
        <p:spPr>
          <a:xfrm>
            <a:off x="1631504" y="5638800"/>
            <a:ext cx="2590800" cy="374650"/>
          </a:xfrm>
          <a:prstGeom prst="round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spcBef>
                <a:spcPts val="350"/>
              </a:spcBef>
              <a:spcAft>
                <a:spcPts val="338"/>
              </a:spcAft>
              <a:buClr>
                <a:srgbClr val="486AC1"/>
              </a:buClr>
              <a:buSzPct val="100000"/>
              <a:buFont typeface="Arial" pitchFamily="34" charset="0"/>
              <a:buNone/>
              <a:defRPr/>
            </a:pPr>
            <a:r>
              <a:rPr lang="zh-CN" altLang="en-US" sz="1600" dirty="0" smtClean="0">
                <a:latin typeface="Tahoma" pitchFamily="34" charset="0"/>
                <a:cs typeface="Tahoma" pitchFamily="34" charset="0"/>
              </a:rPr>
              <a:t>服务端计算</a:t>
            </a:r>
            <a:endParaRPr lang="zh-CN" altLang="en-US" sz="1600" dirty="0">
              <a:latin typeface="Tahoma" pitchFamily="34" charset="0"/>
              <a:cs typeface="Tahoma" pitchFamily="34" charset="0"/>
            </a:endParaRPr>
          </a:p>
        </p:txBody>
      </p:sp>
      <p:pic>
        <p:nvPicPr>
          <p:cNvPr id="40" name="内容占位符 5" descr="评注2.JPG"/>
          <p:cNvPicPr>
            <a:picLocks noChangeAspect="1"/>
          </p:cNvPicPr>
          <p:nvPr/>
        </p:nvPicPr>
        <p:blipFill>
          <a:blip r:embed="rId7" cstate="print"/>
          <a:stretch>
            <a:fillRect/>
          </a:stretch>
        </p:blipFill>
        <p:spPr>
          <a:xfrm>
            <a:off x="6014591" y="3009900"/>
            <a:ext cx="1087438" cy="815975"/>
          </a:xfrm>
          <a:prstGeom prst="rect">
            <a:avLst/>
          </a:prstGeom>
          <a:ln>
            <a:noFill/>
          </a:ln>
          <a:effectLst>
            <a:outerShdw blurRad="190500" algn="tl" rotWithShape="0">
              <a:srgbClr val="000000">
                <a:alpha val="70000"/>
              </a:srgbClr>
            </a:outerShdw>
          </a:effectLst>
        </p:spPr>
      </p:pic>
      <p:sp>
        <p:nvSpPr>
          <p:cNvPr id="41" name="圆角矩形 40"/>
          <p:cNvSpPr/>
          <p:nvPr/>
        </p:nvSpPr>
        <p:spPr>
          <a:xfrm>
            <a:off x="5663754" y="5651500"/>
            <a:ext cx="2508646" cy="374571"/>
          </a:xfrm>
          <a:prstGeom prst="round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ts val="350"/>
              </a:spcBef>
              <a:spcAft>
                <a:spcPts val="338"/>
              </a:spcAft>
              <a:buClr>
                <a:srgbClr val="486AC1"/>
              </a:buClr>
              <a:buSzPct val="100000"/>
              <a:buFont typeface="Arial" pitchFamily="34" charset="0"/>
              <a:buNone/>
              <a:defRPr/>
            </a:pPr>
            <a:r>
              <a:rPr lang="zh-CN" altLang="en-US" sz="1600" dirty="0" smtClean="0">
                <a:latin typeface="Tahoma" pitchFamily="34" charset="0"/>
                <a:cs typeface="Tahoma" pitchFamily="34" charset="0"/>
              </a:rPr>
              <a:t>无需本地存储</a:t>
            </a:r>
            <a:endParaRPr lang="zh-CN" altLang="en-US" sz="1600" dirty="0">
              <a:latin typeface="Tahoma" pitchFamily="34" charset="0"/>
              <a:cs typeface="Tahoma" pitchFamily="34" charset="0"/>
            </a:endParaRPr>
          </a:p>
        </p:txBody>
      </p:sp>
      <p:pic>
        <p:nvPicPr>
          <p:cNvPr id="30" name="图片 29" descr="apple_tv.png"/>
          <p:cNvPicPr>
            <a:picLocks noChangeAspect="1"/>
          </p:cNvPicPr>
          <p:nvPr/>
        </p:nvPicPr>
        <p:blipFill>
          <a:blip r:embed="rId8" cstate="print"/>
          <a:srcRect l="4733" t="4652" r="5228"/>
          <a:stretch>
            <a:fillRect/>
          </a:stretch>
        </p:blipFill>
        <p:spPr bwMode="auto">
          <a:xfrm>
            <a:off x="6013004" y="4364038"/>
            <a:ext cx="995362" cy="912812"/>
          </a:xfrm>
          <a:prstGeom prst="rect">
            <a:avLst/>
          </a:prstGeom>
          <a:noFill/>
          <a:ln w="9525">
            <a:noFill/>
            <a:miter lim="800000"/>
            <a:headEnd/>
            <a:tailEnd/>
          </a:ln>
        </p:spPr>
      </p:pic>
      <p:pic>
        <p:nvPicPr>
          <p:cNvPr id="44" name="图片 43" descr="kindle3.jpg"/>
          <p:cNvPicPr>
            <a:picLocks noChangeAspect="1"/>
          </p:cNvPicPr>
          <p:nvPr/>
        </p:nvPicPr>
        <p:blipFill>
          <a:blip r:embed="rId9" cstate="print"/>
          <a:srcRect l="6252" t="7062" r="7450" b="8022"/>
          <a:stretch>
            <a:fillRect/>
          </a:stretch>
        </p:blipFill>
        <p:spPr>
          <a:xfrm>
            <a:off x="6876256" y="1621234"/>
            <a:ext cx="722313" cy="655638"/>
          </a:xfrm>
          <a:prstGeom prst="rect">
            <a:avLst/>
          </a:prstGeom>
          <a:ln>
            <a:noFill/>
          </a:ln>
          <a:effectLst>
            <a:outerShdw blurRad="190500" algn="tl" rotWithShape="0">
              <a:srgbClr val="000000">
                <a:alpha val="70000"/>
              </a:srgbClr>
            </a:outerShdw>
          </a:effectLst>
        </p:spPr>
      </p:pic>
      <p:sp>
        <p:nvSpPr>
          <p:cNvPr id="42" name="灯片编号占位符 3"/>
          <p:cNvSpPr>
            <a:spLocks noGrp="1"/>
          </p:cNvSpPr>
          <p:nvPr>
            <p:ph type="sldNum" sz="quarter" idx="4"/>
          </p:nvPr>
        </p:nvSpPr>
        <p:spPr>
          <a:xfrm>
            <a:off x="467544" y="6356350"/>
            <a:ext cx="2133600" cy="365125"/>
          </a:xfrm>
          <a:prstGeom prst="rect">
            <a:avLst/>
          </a:prstGeom>
          <a:noFill/>
        </p:spPr>
        <p:txBody>
          <a:bodyPr/>
          <a:lstStyle/>
          <a:p>
            <a:fld id="{E9310BC0-C019-4756-98DF-4D2FB16D1C19}" type="slidenum">
              <a:rPr lang="en-US" altLang="zh-CN" smtClean="0">
                <a:ea typeface="宋体" charset="-122"/>
              </a:rPr>
              <a:pPr/>
              <a:t>4</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par>
                                <p:cTn id="47" presetID="53"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par>
                                <p:cTn id="62" presetID="53" presetClass="entr" presetSubtype="0" fill="hold" nodeType="withEffect">
                                  <p:stCondLst>
                                    <p:cond delay="0"/>
                                  </p:stCondLst>
                                  <p:childTnLst>
                                    <p:set>
                                      <p:cBhvr>
                                        <p:cTn id="63" dur="1" fill="hold">
                                          <p:stCondLst>
                                            <p:cond delay="0"/>
                                          </p:stCondLst>
                                        </p:cTn>
                                        <p:tgtEl>
                                          <p:spTgt spid="862210"/>
                                        </p:tgtEl>
                                        <p:attrNameLst>
                                          <p:attrName>style.visibility</p:attrName>
                                        </p:attrNameLst>
                                      </p:cBhvr>
                                      <p:to>
                                        <p:strVal val="visible"/>
                                      </p:to>
                                    </p:set>
                                    <p:anim calcmode="lin" valueType="num">
                                      <p:cBhvr>
                                        <p:cTn id="64" dur="500" fill="hold"/>
                                        <p:tgtEl>
                                          <p:spTgt spid="862210"/>
                                        </p:tgtEl>
                                        <p:attrNameLst>
                                          <p:attrName>ppt_w</p:attrName>
                                        </p:attrNameLst>
                                      </p:cBhvr>
                                      <p:tavLst>
                                        <p:tav tm="0">
                                          <p:val>
                                            <p:fltVal val="0"/>
                                          </p:val>
                                        </p:tav>
                                        <p:tav tm="100000">
                                          <p:val>
                                            <p:strVal val="#ppt_w"/>
                                          </p:val>
                                        </p:tav>
                                      </p:tavLst>
                                    </p:anim>
                                    <p:anim calcmode="lin" valueType="num">
                                      <p:cBhvr>
                                        <p:cTn id="65" dur="500" fill="hold"/>
                                        <p:tgtEl>
                                          <p:spTgt spid="862210"/>
                                        </p:tgtEl>
                                        <p:attrNameLst>
                                          <p:attrName>ppt_h</p:attrName>
                                        </p:attrNameLst>
                                      </p:cBhvr>
                                      <p:tavLst>
                                        <p:tav tm="0">
                                          <p:val>
                                            <p:fltVal val="0"/>
                                          </p:val>
                                        </p:tav>
                                        <p:tav tm="100000">
                                          <p:val>
                                            <p:strVal val="#ppt_h"/>
                                          </p:val>
                                        </p:tav>
                                      </p:tavLst>
                                    </p:anim>
                                    <p:animEffect transition="in" filter="fade">
                                      <p:cBhvr>
                                        <p:cTn id="66" dur="500"/>
                                        <p:tgtEl>
                                          <p:spTgt spid="862210"/>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par>
                                <p:cTn id="72" presetID="53"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par>
                                <p:cTn id="77" presetID="53" presetClass="entr" presetSubtype="0"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p:cTn id="79" dur="500" fill="hold"/>
                                        <p:tgtEl>
                                          <p:spTgt spid="40"/>
                                        </p:tgtEl>
                                        <p:attrNameLst>
                                          <p:attrName>ppt_w</p:attrName>
                                        </p:attrNameLst>
                                      </p:cBhvr>
                                      <p:tavLst>
                                        <p:tav tm="0">
                                          <p:val>
                                            <p:fltVal val="0"/>
                                          </p:val>
                                        </p:tav>
                                        <p:tav tm="100000">
                                          <p:val>
                                            <p:strVal val="#ppt_w"/>
                                          </p:val>
                                        </p:tav>
                                      </p:tavLst>
                                    </p:anim>
                                    <p:anim calcmode="lin" valueType="num">
                                      <p:cBhvr>
                                        <p:cTn id="80" dur="500" fill="hold"/>
                                        <p:tgtEl>
                                          <p:spTgt spid="40"/>
                                        </p:tgtEl>
                                        <p:attrNameLst>
                                          <p:attrName>ppt_h</p:attrName>
                                        </p:attrNameLst>
                                      </p:cBhvr>
                                      <p:tavLst>
                                        <p:tav tm="0">
                                          <p:val>
                                            <p:fltVal val="0"/>
                                          </p:val>
                                        </p:tav>
                                        <p:tav tm="100000">
                                          <p:val>
                                            <p:strVal val="#ppt_h"/>
                                          </p:val>
                                        </p:tav>
                                      </p:tavLst>
                                    </p:anim>
                                    <p:animEffect transition="in" filter="fade">
                                      <p:cBhvr>
                                        <p:cTn id="81" dur="500"/>
                                        <p:tgtEl>
                                          <p:spTgt spid="40"/>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p:cTn id="84" dur="500" fill="hold"/>
                                        <p:tgtEl>
                                          <p:spTgt spid="41"/>
                                        </p:tgtEl>
                                        <p:attrNameLst>
                                          <p:attrName>ppt_w</p:attrName>
                                        </p:attrNameLst>
                                      </p:cBhvr>
                                      <p:tavLst>
                                        <p:tav tm="0">
                                          <p:val>
                                            <p:fltVal val="0"/>
                                          </p:val>
                                        </p:tav>
                                        <p:tav tm="100000">
                                          <p:val>
                                            <p:strVal val="#ppt_w"/>
                                          </p:val>
                                        </p:tav>
                                      </p:tavLst>
                                    </p:anim>
                                    <p:anim calcmode="lin" valueType="num">
                                      <p:cBhvr>
                                        <p:cTn id="85" dur="500" fill="hold"/>
                                        <p:tgtEl>
                                          <p:spTgt spid="41"/>
                                        </p:tgtEl>
                                        <p:attrNameLst>
                                          <p:attrName>ppt_h</p:attrName>
                                        </p:attrNameLst>
                                      </p:cBhvr>
                                      <p:tavLst>
                                        <p:tav tm="0">
                                          <p:val>
                                            <p:fltVal val="0"/>
                                          </p:val>
                                        </p:tav>
                                        <p:tav tm="100000">
                                          <p:val>
                                            <p:strVal val="#ppt_h"/>
                                          </p:val>
                                        </p:tav>
                                      </p:tavLst>
                                    </p:anim>
                                    <p:animEffect transition="in" filter="fade">
                                      <p:cBhvr>
                                        <p:cTn id="86" dur="500"/>
                                        <p:tgtEl>
                                          <p:spTgt spid="41"/>
                                        </p:tgtEl>
                                      </p:cBhvr>
                                    </p:animEffect>
                                  </p:childTnLst>
                                </p:cTn>
                              </p:par>
                              <p:par>
                                <p:cTn id="87" presetID="53"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p:cTn id="89" dur="500" fill="hold"/>
                                        <p:tgtEl>
                                          <p:spTgt spid="30"/>
                                        </p:tgtEl>
                                        <p:attrNameLst>
                                          <p:attrName>ppt_w</p:attrName>
                                        </p:attrNameLst>
                                      </p:cBhvr>
                                      <p:tavLst>
                                        <p:tav tm="0">
                                          <p:val>
                                            <p:fltVal val="0"/>
                                          </p:val>
                                        </p:tav>
                                        <p:tav tm="100000">
                                          <p:val>
                                            <p:strVal val="#ppt_w"/>
                                          </p:val>
                                        </p:tav>
                                      </p:tavLst>
                                    </p:anim>
                                    <p:anim calcmode="lin" valueType="num">
                                      <p:cBhvr>
                                        <p:cTn id="90" dur="500" fill="hold"/>
                                        <p:tgtEl>
                                          <p:spTgt spid="30"/>
                                        </p:tgtEl>
                                        <p:attrNameLst>
                                          <p:attrName>ppt_h</p:attrName>
                                        </p:attrNameLst>
                                      </p:cBhvr>
                                      <p:tavLst>
                                        <p:tav tm="0">
                                          <p:val>
                                            <p:fltVal val="0"/>
                                          </p:val>
                                        </p:tav>
                                        <p:tav tm="100000">
                                          <p:val>
                                            <p:strVal val="#ppt_h"/>
                                          </p:val>
                                        </p:tav>
                                      </p:tavLst>
                                    </p:anim>
                                    <p:animEffect transition="in" filter="fade">
                                      <p:cBhvr>
                                        <p:cTn id="91" dur="500"/>
                                        <p:tgtEl>
                                          <p:spTgt spid="30"/>
                                        </p:tgtEl>
                                      </p:cBhvr>
                                    </p:animEffect>
                                  </p:childTnLst>
                                </p:cTn>
                              </p:par>
                              <p:par>
                                <p:cTn id="92" presetID="53" presetClass="entr" presetSubtype="0"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childTnLst>
                          </p:cTn>
                        </p:par>
                        <p:par>
                          <p:cTn id="97" fill="hold">
                            <p:stCondLst>
                              <p:cond delay="5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par>
                                <p:cTn id="103" presetID="53" presetClass="entr" presetSubtype="0"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p:cTn id="105" dur="500" fill="hold"/>
                                        <p:tgtEl>
                                          <p:spTgt spid="28"/>
                                        </p:tgtEl>
                                        <p:attrNameLst>
                                          <p:attrName>ppt_w</p:attrName>
                                        </p:attrNameLst>
                                      </p:cBhvr>
                                      <p:tavLst>
                                        <p:tav tm="0">
                                          <p:val>
                                            <p:fltVal val="0"/>
                                          </p:val>
                                        </p:tav>
                                        <p:tav tm="100000">
                                          <p:val>
                                            <p:strVal val="#ppt_w"/>
                                          </p:val>
                                        </p:tav>
                                      </p:tavLst>
                                    </p:anim>
                                    <p:anim calcmode="lin" valueType="num">
                                      <p:cBhvr>
                                        <p:cTn id="106" dur="500" fill="hold"/>
                                        <p:tgtEl>
                                          <p:spTgt spid="28"/>
                                        </p:tgtEl>
                                        <p:attrNameLst>
                                          <p:attrName>ppt_h</p:attrName>
                                        </p:attrNameLst>
                                      </p:cBhvr>
                                      <p:tavLst>
                                        <p:tav tm="0">
                                          <p:val>
                                            <p:fltVal val="0"/>
                                          </p:val>
                                        </p:tav>
                                        <p:tav tm="100000">
                                          <p:val>
                                            <p:strVal val="#ppt_h"/>
                                          </p:val>
                                        </p:tav>
                                      </p:tavLst>
                                    </p:anim>
                                    <p:animEffect transition="in" filter="fade">
                                      <p:cBhvr>
                                        <p:cTn id="107" dur="500"/>
                                        <p:tgtEl>
                                          <p:spTgt spid="28"/>
                                        </p:tgtEl>
                                      </p:cBhvr>
                                    </p:animEffect>
                                  </p:childTnLst>
                                </p:cTn>
                              </p:par>
                              <p:par>
                                <p:cTn id="108" presetID="53" presetClass="entr" presetSubtype="0" fill="hold" grpId="0" nodeType="with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500" fill="hold"/>
                                        <p:tgtEl>
                                          <p:spTgt spid="32"/>
                                        </p:tgtEl>
                                        <p:attrNameLst>
                                          <p:attrName>ppt_w</p:attrName>
                                        </p:attrNameLst>
                                      </p:cBhvr>
                                      <p:tavLst>
                                        <p:tav tm="0">
                                          <p:val>
                                            <p:fltVal val="0"/>
                                          </p:val>
                                        </p:tav>
                                        <p:tav tm="100000">
                                          <p:val>
                                            <p:strVal val="#ppt_w"/>
                                          </p:val>
                                        </p:tav>
                                      </p:tavLst>
                                    </p:anim>
                                    <p:anim calcmode="lin" valueType="num">
                                      <p:cBhvr>
                                        <p:cTn id="111" dur="500" fill="hold"/>
                                        <p:tgtEl>
                                          <p:spTgt spid="32"/>
                                        </p:tgtEl>
                                        <p:attrNameLst>
                                          <p:attrName>ppt_h</p:attrName>
                                        </p:attrNameLst>
                                      </p:cBhvr>
                                      <p:tavLst>
                                        <p:tav tm="0">
                                          <p:val>
                                            <p:fltVal val="0"/>
                                          </p:val>
                                        </p:tav>
                                        <p:tav tm="100000">
                                          <p:val>
                                            <p:strVal val="#ppt_h"/>
                                          </p:val>
                                        </p:tav>
                                      </p:tavLst>
                                    </p:anim>
                                    <p:animEffect transition="in" filter="fade">
                                      <p:cBhvr>
                                        <p:cTn id="1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P spid="6" grpId="0"/>
      <p:bldP spid="29" grpId="0"/>
      <p:bldP spid="34" grpId="0" animBg="1"/>
      <p:bldP spid="35" grpId="0" animBg="1"/>
      <p:bldP spid="36" grpId="0"/>
      <p:bldP spid="37" grpId="0"/>
      <p:bldP spid="38" grpId="0" animBg="1"/>
      <p:bldP spid="39" grpId="0"/>
      <p:bldP spid="27" grpId="0" animBg="1"/>
      <p:bldP spid="28" grpId="0" animBg="1"/>
      <p:bldP spid="32" grpId="0" animBg="1"/>
      <p:bldP spid="33"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标题 1"/>
          <p:cNvSpPr>
            <a:spLocks noGrp="1"/>
          </p:cNvSpPr>
          <p:nvPr>
            <p:ph type="title"/>
          </p:nvPr>
        </p:nvSpPr>
        <p:spPr>
          <a:xfrm>
            <a:off x="590872" y="274638"/>
            <a:ext cx="8229600" cy="561975"/>
          </a:xfrm>
        </p:spPr>
        <p:txBody>
          <a:bodyPr/>
          <a:lstStyle/>
          <a:p>
            <a:r>
              <a:rPr lang="en-US" altLang="zh-CN" sz="3200" dirty="0" smtClean="0">
                <a:effectLst/>
              </a:rPr>
              <a:t>CADAL</a:t>
            </a:r>
            <a:r>
              <a:rPr lang="zh-CN" altLang="en-US" sz="3200" dirty="0" smtClean="0">
                <a:effectLst/>
              </a:rPr>
              <a:t>图书服务平台</a:t>
            </a:r>
          </a:p>
        </p:txBody>
      </p:sp>
      <p:sp>
        <p:nvSpPr>
          <p:cNvPr id="92163" name="内容占位符 2"/>
          <p:cNvSpPr>
            <a:spLocks noGrp="1"/>
          </p:cNvSpPr>
          <p:nvPr>
            <p:ph idx="1"/>
          </p:nvPr>
        </p:nvSpPr>
        <p:spPr>
          <a:xfrm>
            <a:off x="400050" y="1669306"/>
            <a:ext cx="3459163" cy="463550"/>
          </a:xfrm>
        </p:spPr>
        <p:txBody>
          <a:bodyPr>
            <a:normAutofit fontScale="92500" lnSpcReduction="10000"/>
          </a:bodyPr>
          <a:lstStyle/>
          <a:p>
            <a:pPr>
              <a:defRPr/>
            </a:pPr>
            <a:r>
              <a:rPr lang="zh-CN" altLang="en-US" sz="2800" b="1" dirty="0" smtClean="0">
                <a:effectLst>
                  <a:outerShdw blurRad="38100" dist="38100" dir="2700000" algn="tl">
                    <a:srgbClr val="000000">
                      <a:alpha val="43137"/>
                    </a:srgbClr>
                  </a:outerShdw>
                </a:effectLst>
              </a:rPr>
              <a:t>工作进展</a:t>
            </a:r>
          </a:p>
        </p:txBody>
      </p:sp>
      <p:sp>
        <p:nvSpPr>
          <p:cNvPr id="91140" name="灯片编号占位符 3"/>
          <p:cNvSpPr>
            <a:spLocks noGrp="1"/>
          </p:cNvSpPr>
          <p:nvPr>
            <p:ph type="sldNum" sz="quarter" idx="4"/>
          </p:nvPr>
        </p:nvSpPr>
        <p:spPr>
          <a:xfrm>
            <a:off x="467544" y="6356350"/>
            <a:ext cx="2133600" cy="365125"/>
          </a:xfrm>
          <a:prstGeom prst="rect">
            <a:avLst/>
          </a:prstGeom>
          <a:noFill/>
        </p:spPr>
        <p:txBody>
          <a:bodyPr/>
          <a:lstStyle/>
          <a:p>
            <a:fld id="{E9310BC0-C019-4756-98DF-4D2FB16D1C19}" type="slidenum">
              <a:rPr lang="en-US" altLang="zh-CN" smtClean="0">
                <a:ea typeface="宋体" charset="-122"/>
              </a:rPr>
              <a:pPr/>
              <a:t>5</a:t>
            </a:fld>
            <a:endParaRPr lang="en-US" altLang="zh-CN" dirty="0" smtClean="0">
              <a:ea typeface="宋体" charset="-122"/>
            </a:endParaRPr>
          </a:p>
        </p:txBody>
      </p:sp>
      <p:graphicFrame>
        <p:nvGraphicFramePr>
          <p:cNvPr id="5" name="内容占位符 12"/>
          <p:cNvGraphicFramePr>
            <a:graphicFrameLocks/>
          </p:cNvGraphicFramePr>
          <p:nvPr/>
        </p:nvGraphicFramePr>
        <p:xfrm>
          <a:off x="1331640" y="908720"/>
          <a:ext cx="6012000" cy="52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547664" y="3317875"/>
            <a:ext cx="1657350" cy="400110"/>
          </a:xfrm>
          <a:prstGeom prst="rect">
            <a:avLst/>
          </a:prstGeom>
          <a:noFill/>
        </p:spPr>
        <p:txBody>
          <a:bodyPr>
            <a:spAutoFit/>
          </a:bodyPr>
          <a:lstStyle/>
          <a:p>
            <a:pPr algn="ctr">
              <a:spcBef>
                <a:spcPts val="350"/>
              </a:spcBef>
              <a:spcAft>
                <a:spcPts val="338"/>
              </a:spcAft>
              <a:buClr>
                <a:srgbClr val="486AC1"/>
              </a:buClr>
              <a:buSzPct val="100000"/>
              <a:buFont typeface="Arial" pitchFamily="34" charset="0"/>
              <a:buNone/>
              <a:defRPr/>
            </a:pPr>
            <a:r>
              <a:rPr lang="zh-CN" altLang="en-US" sz="2000" b="1" dirty="0" smtClean="0">
                <a:solidFill>
                  <a:schemeClr val="bg1"/>
                </a:solidFill>
                <a:latin typeface="+mn-lt"/>
                <a:ea typeface="+mn-ea"/>
              </a:rPr>
              <a:t>图书云服务</a:t>
            </a:r>
            <a:endParaRPr lang="zh-CN" altLang="en-US" sz="2000" b="1" dirty="0">
              <a:solidFill>
                <a:schemeClr val="bg1"/>
              </a:solidFill>
              <a:latin typeface="+mn-lt"/>
              <a:ea typeface="+mn-ea"/>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bwMode="auto">
          <a:xfrm>
            <a:off x="457200" y="2163366"/>
            <a:ext cx="8223250" cy="473546"/>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2" name="标题 1"/>
          <p:cNvSpPr>
            <a:spLocks noGrp="1"/>
          </p:cNvSpPr>
          <p:nvPr>
            <p:ph type="title"/>
          </p:nvPr>
        </p:nvSpPr>
        <p:spPr/>
        <p:txBody>
          <a:bodyPr/>
          <a:lstStyle/>
          <a:p>
            <a:r>
              <a:rPr lang="zh-CN" altLang="en-US" dirty="0" smtClean="0"/>
              <a:t>提纲</a:t>
            </a:r>
            <a:endParaRPr lang="zh-CN" altLang="en-US" dirty="0"/>
          </a:p>
        </p:txBody>
      </p:sp>
      <p:sp>
        <p:nvSpPr>
          <p:cNvPr id="3" name="内容占位符 2"/>
          <p:cNvSpPr>
            <a:spLocks noGrp="1"/>
          </p:cNvSpPr>
          <p:nvPr>
            <p:ph idx="1"/>
          </p:nvPr>
        </p:nvSpPr>
        <p:spPr/>
        <p:txBody>
          <a:bodyPr/>
          <a:lstStyle/>
          <a:p>
            <a:r>
              <a:rPr lang="en-US" altLang="zh-CN" dirty="0" smtClean="0"/>
              <a:t>CADAL</a:t>
            </a:r>
            <a:r>
              <a:rPr lang="zh-CN" altLang="en-US" dirty="0" smtClean="0"/>
              <a:t>图书服务平台</a:t>
            </a:r>
            <a:endParaRPr lang="en-US" altLang="zh-CN" dirty="0" smtClean="0"/>
          </a:p>
          <a:p>
            <a:pPr lvl="1"/>
            <a:r>
              <a:rPr lang="en-US" altLang="zh-CN" dirty="0" smtClean="0">
                <a:solidFill>
                  <a:srgbClr val="FF0000"/>
                </a:solidFill>
              </a:rPr>
              <a:t>CADAL</a:t>
            </a:r>
            <a:r>
              <a:rPr lang="zh-CN" altLang="en-US" dirty="0" smtClean="0">
                <a:solidFill>
                  <a:srgbClr val="FF0000"/>
                </a:solidFill>
              </a:rPr>
              <a:t>数字借阅系统</a:t>
            </a:r>
            <a:endParaRPr lang="en-US" altLang="zh-CN" dirty="0" smtClean="0">
              <a:solidFill>
                <a:srgbClr val="FF0000"/>
              </a:solidFill>
            </a:endParaRPr>
          </a:p>
          <a:p>
            <a:pPr lvl="1"/>
            <a:r>
              <a:rPr lang="en-US" altLang="zh-CN" dirty="0" smtClean="0"/>
              <a:t>CADAL</a:t>
            </a:r>
            <a:r>
              <a:rPr lang="zh-CN" altLang="en-US" dirty="0" smtClean="0"/>
              <a:t>微型评注系统</a:t>
            </a:r>
            <a:endParaRPr lang="en-US" altLang="zh-CN" dirty="0" smtClean="0"/>
          </a:p>
          <a:p>
            <a:pPr lvl="1"/>
            <a:r>
              <a:rPr lang="en-US" altLang="zh-CN" dirty="0" smtClean="0"/>
              <a:t>CADAL</a:t>
            </a:r>
            <a:r>
              <a:rPr lang="zh-CN" altLang="en-US" dirty="0" smtClean="0"/>
              <a:t>图书推荐系统</a:t>
            </a:r>
            <a:endParaRPr lang="zh-CN" altLang="en-US" dirty="0"/>
          </a:p>
        </p:txBody>
      </p:sp>
      <p:sp>
        <p:nvSpPr>
          <p:cNvPr id="4" name="灯片编号占位符 3"/>
          <p:cNvSpPr>
            <a:spLocks noGrp="1"/>
          </p:cNvSpPr>
          <p:nvPr>
            <p:ph type="sldNum" sz="quarter" idx="4"/>
          </p:nvPr>
        </p:nvSpPr>
        <p:spPr>
          <a:xfrm>
            <a:off x="467544" y="6356350"/>
            <a:ext cx="2133600" cy="365125"/>
          </a:xfrm>
          <a:prstGeom prst="rect">
            <a:avLst/>
          </a:prstGeom>
          <a:noFill/>
        </p:spPr>
        <p:txBody>
          <a:bodyPr/>
          <a:lstStyle/>
          <a:p>
            <a:fld id="{E9310BC0-C019-4756-98DF-4D2FB16D1C19}" type="slidenum">
              <a:rPr lang="en-US" altLang="zh-CN" smtClean="0">
                <a:ea typeface="宋体" charset="-122"/>
              </a:rPr>
              <a:pPr/>
              <a:t>6</a:t>
            </a:fld>
            <a:endParaRPr lang="en-US" altLang="zh-CN" dirty="0" smtClean="0">
              <a:ea typeface="宋体"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bwMode="auto">
          <a:xfrm>
            <a:off x="457200" y="1772816"/>
            <a:ext cx="8223250" cy="2016000"/>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92163" name="标题 1"/>
          <p:cNvSpPr>
            <a:spLocks noGrp="1"/>
          </p:cNvSpPr>
          <p:nvPr>
            <p:ph type="title"/>
          </p:nvPr>
        </p:nvSpPr>
        <p:spPr>
          <a:xfrm>
            <a:off x="649610" y="188640"/>
            <a:ext cx="8170862" cy="648072"/>
          </a:xfrm>
        </p:spPr>
        <p:txBody>
          <a:bodyPr>
            <a:noAutofit/>
          </a:bodyPr>
          <a:lstStyle/>
          <a:p>
            <a:r>
              <a:rPr lang="en-US" altLang="zh-CN" dirty="0" smtClean="0"/>
              <a:t>CADAL</a:t>
            </a:r>
            <a:r>
              <a:rPr lang="zh-CN" altLang="en-US" dirty="0" smtClean="0"/>
              <a:t>数字借阅系统</a:t>
            </a:r>
            <a:endParaRPr lang="zh-CN" altLang="en-US" dirty="0" smtClean="0">
              <a:effectLst/>
            </a:endParaRPr>
          </a:p>
        </p:txBody>
      </p:sp>
      <p:sp>
        <p:nvSpPr>
          <p:cNvPr id="92164" name="内容占位符 2"/>
          <p:cNvSpPr>
            <a:spLocks noGrp="1"/>
          </p:cNvSpPr>
          <p:nvPr>
            <p:ph idx="1"/>
          </p:nvPr>
        </p:nvSpPr>
        <p:spPr>
          <a:xfrm>
            <a:off x="523875" y="1844824"/>
            <a:ext cx="8156575" cy="1230313"/>
          </a:xfrm>
        </p:spPr>
        <p:txBody>
          <a:bodyPr/>
          <a:lstStyle/>
          <a:p>
            <a:pPr>
              <a:buSzPct val="80000"/>
              <a:buFont typeface="Wingdings" pitchFamily="2" charset="2"/>
              <a:buChar char="n"/>
            </a:pPr>
            <a:r>
              <a:rPr lang="zh-CN" altLang="en-US" sz="2400" dirty="0" smtClean="0"/>
              <a:t>动机</a:t>
            </a:r>
            <a:r>
              <a:rPr lang="en-US" altLang="zh-CN" sz="2400" dirty="0" smtClean="0"/>
              <a:t>:</a:t>
            </a:r>
          </a:p>
          <a:p>
            <a:pPr marL="712788" lvl="1" indent="-247650">
              <a:spcBef>
                <a:spcPct val="0"/>
              </a:spcBef>
              <a:spcAft>
                <a:spcPct val="0"/>
              </a:spcAft>
            </a:pPr>
            <a:r>
              <a:rPr lang="en-US" altLang="zh-CN" sz="2000" dirty="0" smtClean="0">
                <a:cs typeface="Tahoma" pitchFamily="34" charset="0"/>
              </a:rPr>
              <a:t>CADAL</a:t>
            </a:r>
            <a:r>
              <a:rPr lang="zh-CN" altLang="en-US" sz="2000" dirty="0" smtClean="0">
                <a:cs typeface="Tahoma" pitchFamily="34" charset="0"/>
              </a:rPr>
              <a:t>现在拥有</a:t>
            </a:r>
            <a:r>
              <a:rPr lang="en-US" altLang="zh-CN" sz="2000" dirty="0" smtClean="0">
                <a:cs typeface="Tahoma" pitchFamily="34" charset="0"/>
              </a:rPr>
              <a:t>150</a:t>
            </a:r>
            <a:r>
              <a:rPr lang="zh-CN" altLang="en-US" sz="2000" dirty="0" smtClean="0">
                <a:cs typeface="Tahoma" pitchFamily="34" charset="0"/>
              </a:rPr>
              <a:t>万册数字图书或出版物。</a:t>
            </a:r>
            <a:r>
              <a:rPr lang="en-US" altLang="zh-CN" sz="2000" dirty="0" smtClean="0">
                <a:cs typeface="Tahoma" pitchFamily="34" charset="0"/>
              </a:rPr>
              <a:t> </a:t>
            </a:r>
          </a:p>
          <a:p>
            <a:pPr marL="712788" lvl="1" indent="-247650">
              <a:spcBef>
                <a:spcPct val="0"/>
              </a:spcBef>
              <a:spcAft>
                <a:spcPct val="0"/>
              </a:spcAft>
            </a:pPr>
            <a:r>
              <a:rPr lang="zh-CN" altLang="en-US" sz="2000" dirty="0" smtClean="0">
                <a:cs typeface="Tahoma" pitchFamily="34" charset="0"/>
              </a:rPr>
              <a:t>公众经常询问：</a:t>
            </a:r>
            <a:r>
              <a:rPr lang="en-US" altLang="zh-CN" sz="2000" dirty="0" smtClean="0">
                <a:cs typeface="Tahoma" pitchFamily="34" charset="0"/>
              </a:rPr>
              <a:t> </a:t>
            </a:r>
            <a:r>
              <a:rPr lang="zh-CN" altLang="en-US" sz="2000" dirty="0" smtClean="0">
                <a:solidFill>
                  <a:srgbClr val="0070C0"/>
                </a:solidFill>
                <a:cs typeface="Tahoma" pitchFamily="34" charset="0"/>
              </a:rPr>
              <a:t>何时</a:t>
            </a:r>
            <a:r>
              <a:rPr lang="en-US" altLang="zh-CN" sz="2000" i="1" dirty="0" smtClean="0">
                <a:solidFill>
                  <a:srgbClr val="0070C0"/>
                </a:solidFill>
                <a:cs typeface="Tahoma" pitchFamily="34" charset="0"/>
              </a:rPr>
              <a:t>100</a:t>
            </a:r>
            <a:r>
              <a:rPr lang="zh-CN" altLang="en-US" sz="2000" dirty="0" smtClean="0">
                <a:solidFill>
                  <a:srgbClr val="0070C0"/>
                </a:solidFill>
                <a:cs typeface="Tahoma" pitchFamily="34" charset="0"/>
              </a:rPr>
              <a:t>万册版权图书允许被阅读</a:t>
            </a:r>
            <a:r>
              <a:rPr lang="zh-CN" altLang="en-US" sz="2000" dirty="0" smtClean="0">
                <a:solidFill>
                  <a:srgbClr val="FF0000"/>
                </a:solidFill>
                <a:cs typeface="Tahoma" pitchFamily="34" charset="0"/>
              </a:rPr>
              <a:t>？</a:t>
            </a:r>
            <a:endParaRPr lang="en-US" altLang="zh-CN" sz="2000" dirty="0" smtClean="0">
              <a:solidFill>
                <a:srgbClr val="FF0000"/>
              </a:solidFill>
              <a:cs typeface="Tahoma" pitchFamily="34" charset="0"/>
            </a:endParaRPr>
          </a:p>
        </p:txBody>
      </p:sp>
      <p:sp>
        <p:nvSpPr>
          <p:cNvPr id="92193" name="灯片编号占位符 7"/>
          <p:cNvSpPr>
            <a:spLocks noGrp="1"/>
          </p:cNvSpPr>
          <p:nvPr>
            <p:ph type="sldNum" sz="quarter" idx="4"/>
          </p:nvPr>
        </p:nvSpPr>
        <p:spPr>
          <a:xfrm>
            <a:off x="395536" y="6356350"/>
            <a:ext cx="2133600" cy="365125"/>
          </a:xfrm>
          <a:prstGeom prst="rect">
            <a:avLst/>
          </a:prstGeom>
          <a:noFill/>
        </p:spPr>
        <p:txBody>
          <a:bodyPr/>
          <a:lstStyle/>
          <a:p>
            <a:fld id="{DA0AF8F5-A967-41EB-9477-2B77A2B61B85}" type="slidenum">
              <a:rPr lang="en-US" altLang="zh-CN" smtClean="0">
                <a:ea typeface="宋体" charset="-122"/>
              </a:rPr>
              <a:pPr/>
              <a:t>7</a:t>
            </a:fld>
            <a:endParaRPr lang="en-US" altLang="zh-CN" dirty="0" smtClean="0">
              <a:ea typeface="宋体" charset="-122"/>
            </a:endParaRPr>
          </a:p>
        </p:txBody>
      </p:sp>
      <p:graphicFrame>
        <p:nvGraphicFramePr>
          <p:cNvPr id="5" name="表格 4"/>
          <p:cNvGraphicFramePr>
            <a:graphicFrameLocks noGrp="1"/>
          </p:cNvGraphicFramePr>
          <p:nvPr/>
        </p:nvGraphicFramePr>
        <p:xfrm>
          <a:off x="441325" y="3933056"/>
          <a:ext cx="8260842" cy="2163313"/>
        </p:xfrm>
        <a:graphic>
          <a:graphicData uri="http://schemas.openxmlformats.org/drawingml/2006/table">
            <a:tbl>
              <a:tblPr firstRow="1" bandRow="1">
                <a:tableStyleId>{93296810-A885-4BE3-A3E7-6D5BEEA58F35}</a:tableStyleId>
              </a:tblPr>
              <a:tblGrid>
                <a:gridCol w="1934469"/>
                <a:gridCol w="2934587"/>
                <a:gridCol w="3391786"/>
              </a:tblGrid>
              <a:tr h="449453">
                <a:tc>
                  <a:txBody>
                    <a:bodyPr/>
                    <a:lstStyle/>
                    <a:p>
                      <a:r>
                        <a:rPr lang="zh-CN" altLang="en-US" sz="1600" i="0" dirty="0" smtClean="0">
                          <a:latin typeface="+mn-lt"/>
                          <a:cs typeface="+mn-cs"/>
                        </a:rPr>
                        <a:t>服务策略</a:t>
                      </a:r>
                      <a:endParaRPr lang="zh-CN" altLang="en-US" sz="1600" i="0" dirty="0">
                        <a:latin typeface="+mj-lt"/>
                        <a:cs typeface="Tahoma" pitchFamily="34" charset="0"/>
                      </a:endParaRPr>
                    </a:p>
                  </a:txBody>
                  <a:tcPr marT="72000"/>
                </a:tc>
                <a:tc>
                  <a:txBody>
                    <a:bodyPr/>
                    <a:lstStyle/>
                    <a:p>
                      <a:r>
                        <a:rPr lang="zh-CN" altLang="en-US" sz="1600" dirty="0" smtClean="0">
                          <a:solidFill>
                            <a:srgbClr val="0070C0"/>
                          </a:solidFill>
                        </a:rPr>
                        <a:t>在线阅读</a:t>
                      </a:r>
                      <a:r>
                        <a:rPr lang="en-US" altLang="zh-CN" sz="1600" baseline="0" dirty="0" smtClean="0">
                          <a:solidFill>
                            <a:srgbClr val="0070C0"/>
                          </a:solidFill>
                        </a:rPr>
                        <a:t>, </a:t>
                      </a:r>
                      <a:r>
                        <a:rPr lang="zh-CN" altLang="en-US" sz="1600" baseline="0" dirty="0" smtClean="0">
                          <a:solidFill>
                            <a:srgbClr val="0070C0"/>
                          </a:solidFill>
                        </a:rPr>
                        <a:t>在线</a:t>
                      </a:r>
                      <a:r>
                        <a:rPr lang="en-US" altLang="zh-CN" sz="1600" dirty="0" smtClean="0">
                          <a:solidFill>
                            <a:srgbClr val="0070C0"/>
                          </a:solidFill>
                        </a:rPr>
                        <a:t>DRM</a:t>
                      </a:r>
                      <a:endParaRPr lang="zh-CN" altLang="en-US" sz="1600" dirty="0">
                        <a:solidFill>
                          <a:srgbClr val="0070C0"/>
                        </a:solidFill>
                        <a:latin typeface="+mj-lt"/>
                        <a:cs typeface="Tahoma" pitchFamily="34" charset="0"/>
                      </a:endParaRPr>
                    </a:p>
                  </a:txBody>
                  <a:tcPr marT="72000"/>
                </a:tc>
                <a:tc>
                  <a:txBody>
                    <a:bodyPr/>
                    <a:lstStyle/>
                    <a:p>
                      <a:r>
                        <a:rPr lang="zh-CN" altLang="en-US" sz="1600" dirty="0" smtClean="0"/>
                        <a:t>本地阅读，单机</a:t>
                      </a:r>
                      <a:r>
                        <a:rPr lang="en-US" altLang="zh-CN" sz="1600" dirty="0" smtClean="0"/>
                        <a:t>DRM</a:t>
                      </a:r>
                      <a:endParaRPr lang="zh-CN" altLang="en-US" sz="1600" dirty="0">
                        <a:latin typeface="+mj-lt"/>
                        <a:cs typeface="Tahoma" pitchFamily="34" charset="0"/>
                      </a:endParaRPr>
                    </a:p>
                  </a:txBody>
                  <a:tcPr marT="72000"/>
                </a:tc>
              </a:tr>
              <a:tr h="396594">
                <a:tc>
                  <a:txBody>
                    <a:bodyPr/>
                    <a:lstStyle/>
                    <a:p>
                      <a:r>
                        <a:rPr lang="zh-CN" altLang="en-US" sz="1600" i="0" dirty="0" smtClean="0"/>
                        <a:t>下载单位</a:t>
                      </a:r>
                      <a:endParaRPr lang="zh-CN" altLang="en-US" sz="1600" i="1" dirty="0">
                        <a:latin typeface="+mj-lt"/>
                        <a:cs typeface="Tahoma" pitchFamily="34" charset="0"/>
                      </a:endParaRPr>
                    </a:p>
                  </a:txBody>
                  <a:tcPr anchor="ctr"/>
                </a:tc>
                <a:tc>
                  <a:txBody>
                    <a:bodyPr/>
                    <a:lstStyle/>
                    <a:p>
                      <a:r>
                        <a:rPr lang="zh-CN" altLang="en-US" sz="1400" dirty="0" smtClean="0">
                          <a:solidFill>
                            <a:srgbClr val="0070C0"/>
                          </a:solidFill>
                          <a:latin typeface="+mn-ea"/>
                          <a:ea typeface="+mn-ea"/>
                          <a:cs typeface="Tahoma" pitchFamily="34" charset="0"/>
                        </a:rPr>
                        <a:t>相邻多个书页</a:t>
                      </a:r>
                      <a:endParaRPr lang="zh-CN" altLang="en-US" sz="1400" dirty="0">
                        <a:solidFill>
                          <a:srgbClr val="0070C0"/>
                        </a:solidFill>
                        <a:latin typeface="+mn-ea"/>
                        <a:ea typeface="+mn-ea"/>
                        <a:cs typeface="Tahoma" pitchFamily="34" charset="0"/>
                      </a:endParaRPr>
                    </a:p>
                  </a:txBody>
                  <a:tcPr anchor="ctr"/>
                </a:tc>
                <a:tc>
                  <a:txBody>
                    <a:bodyPr/>
                    <a:lstStyle/>
                    <a:p>
                      <a:r>
                        <a:rPr lang="zh-CN" altLang="en-US" sz="1400" dirty="0" smtClean="0">
                          <a:latin typeface="+mn-ea"/>
                          <a:ea typeface="+mn-ea"/>
                          <a:cs typeface="Tahoma" pitchFamily="34" charset="0"/>
                        </a:rPr>
                        <a:t>整本书</a:t>
                      </a:r>
                      <a:endParaRPr lang="zh-CN" altLang="en-US" sz="1400" dirty="0">
                        <a:latin typeface="+mn-ea"/>
                        <a:ea typeface="+mn-ea"/>
                        <a:cs typeface="Tahoma" pitchFamily="34" charset="0"/>
                      </a:endParaRPr>
                    </a:p>
                  </a:txBody>
                  <a:tcPr anchor="ctr"/>
                </a:tc>
              </a:tr>
              <a:tr h="415940">
                <a:tc>
                  <a:txBody>
                    <a:bodyPr/>
                    <a:lstStyle/>
                    <a:p>
                      <a:r>
                        <a:rPr lang="zh-CN" altLang="en-US" sz="1600" i="0" dirty="0" smtClean="0"/>
                        <a:t>访问授权</a:t>
                      </a:r>
                      <a:endParaRPr lang="zh-CN" altLang="en-US" sz="1600" i="1" dirty="0">
                        <a:latin typeface="+mj-lt"/>
                        <a:cs typeface="Tahoma" pitchFamily="34" charset="0"/>
                      </a:endParaRPr>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solidFill>
                            <a:srgbClr val="0070C0"/>
                          </a:solidFill>
                          <a:latin typeface="+mn-ea"/>
                          <a:ea typeface="+mn-ea"/>
                          <a:cs typeface="Tahoma" pitchFamily="34" charset="0"/>
                        </a:rPr>
                        <a:t>完全在线</a:t>
                      </a:r>
                      <a:r>
                        <a:rPr lang="en-US" altLang="zh-CN" sz="1400" baseline="0" dirty="0" smtClean="0">
                          <a:solidFill>
                            <a:srgbClr val="0070C0"/>
                          </a:solidFill>
                          <a:latin typeface="+mn-ea"/>
                          <a:ea typeface="+mn-ea"/>
                          <a:cs typeface="Tahoma" pitchFamily="34" charset="0"/>
                        </a:rPr>
                        <a:t>, </a:t>
                      </a:r>
                      <a:r>
                        <a:rPr lang="zh-CN" altLang="en-US" sz="1400" baseline="0" dirty="0" smtClean="0">
                          <a:solidFill>
                            <a:srgbClr val="0070C0"/>
                          </a:solidFill>
                          <a:latin typeface="+mn-ea"/>
                          <a:ea typeface="+mn-ea"/>
                          <a:cs typeface="Tahoma" pitchFamily="34" charset="0"/>
                        </a:rPr>
                        <a:t>数据安全性高</a:t>
                      </a:r>
                      <a:endParaRPr lang="zh-CN" altLang="en-US" sz="1400" dirty="0" smtClean="0">
                        <a:solidFill>
                          <a:srgbClr val="0070C0"/>
                        </a:solidFill>
                        <a:latin typeface="+mn-ea"/>
                        <a:ea typeface="+mn-ea"/>
                        <a:cs typeface="Tahoma" pitchFamily="34" charset="0"/>
                      </a:endParaRPr>
                    </a:p>
                  </a:txBody>
                  <a:tcPr marT="0" marB="0" anchor="ctr"/>
                </a:tc>
                <a:tc>
                  <a:txBody>
                    <a:bodyPr/>
                    <a:lstStyle/>
                    <a:p>
                      <a:r>
                        <a:rPr lang="zh-CN" altLang="en-US" sz="1400" dirty="0" smtClean="0">
                          <a:latin typeface="+mn-ea"/>
                          <a:ea typeface="+mn-ea"/>
                          <a:cs typeface="Tahoma" pitchFamily="34" charset="0"/>
                        </a:rPr>
                        <a:t>完全离线，容易遭破解</a:t>
                      </a:r>
                      <a:endParaRPr lang="zh-CN" altLang="en-US" sz="1400" dirty="0">
                        <a:latin typeface="+mn-ea"/>
                        <a:ea typeface="+mn-ea"/>
                        <a:cs typeface="Tahoma" pitchFamily="34" charset="0"/>
                      </a:endParaRPr>
                    </a:p>
                  </a:txBody>
                  <a:tcPr marT="0" marB="0" anchor="ctr"/>
                </a:tc>
              </a:tr>
              <a:tr h="377248">
                <a:tc>
                  <a:txBody>
                    <a:bodyPr/>
                    <a:lstStyle/>
                    <a:p>
                      <a:r>
                        <a:rPr lang="zh-CN" altLang="en-US" sz="1600" i="0" dirty="0" smtClean="0"/>
                        <a:t>典型终端</a:t>
                      </a:r>
                      <a:endParaRPr lang="zh-CN" altLang="en-US" sz="1600" i="1" dirty="0">
                        <a:latin typeface="+mj-lt"/>
                        <a:cs typeface="Tahoma" pitchFamily="34" charset="0"/>
                      </a:endParaRPr>
                    </a:p>
                  </a:txBody>
                  <a:tcPr anchor="ctr"/>
                </a:tc>
                <a:tc>
                  <a:txBody>
                    <a:bodyPr/>
                    <a:lstStyle/>
                    <a:p>
                      <a:r>
                        <a:rPr lang="en-US" altLang="zh-CN" sz="1400" dirty="0" smtClean="0">
                          <a:solidFill>
                            <a:srgbClr val="0070C0"/>
                          </a:solidFill>
                          <a:latin typeface="+mn-ea"/>
                          <a:ea typeface="+mn-ea"/>
                          <a:cs typeface="Tahoma" pitchFamily="34" charset="0"/>
                        </a:rPr>
                        <a:t>PC,</a:t>
                      </a:r>
                      <a:r>
                        <a:rPr lang="en-US" altLang="zh-CN" sz="1400" baseline="0" dirty="0" smtClean="0">
                          <a:solidFill>
                            <a:srgbClr val="0070C0"/>
                          </a:solidFill>
                          <a:latin typeface="+mn-ea"/>
                          <a:ea typeface="+mn-ea"/>
                          <a:cs typeface="Tahoma" pitchFamily="34" charset="0"/>
                        </a:rPr>
                        <a:t> </a:t>
                      </a:r>
                      <a:r>
                        <a:rPr lang="en-US" altLang="zh-CN" sz="1400" dirty="0" smtClean="0">
                          <a:solidFill>
                            <a:srgbClr val="0070C0"/>
                          </a:solidFill>
                          <a:latin typeface="+mn-ea"/>
                          <a:ea typeface="+mn-ea"/>
                          <a:cs typeface="Tahoma" pitchFamily="34" charset="0"/>
                        </a:rPr>
                        <a:t>3G</a:t>
                      </a:r>
                      <a:r>
                        <a:rPr lang="zh-CN" altLang="en-US" sz="1400" baseline="0" dirty="0" smtClean="0">
                          <a:solidFill>
                            <a:srgbClr val="0070C0"/>
                          </a:solidFill>
                          <a:latin typeface="+mn-ea"/>
                          <a:ea typeface="+mn-ea"/>
                          <a:cs typeface="Tahoma" pitchFamily="34" charset="0"/>
                        </a:rPr>
                        <a:t> 移动设备</a:t>
                      </a:r>
                      <a:endParaRPr lang="zh-CN" altLang="en-US" sz="1400" dirty="0">
                        <a:solidFill>
                          <a:srgbClr val="0070C0"/>
                        </a:solidFill>
                        <a:latin typeface="+mn-ea"/>
                        <a:ea typeface="+mn-ea"/>
                        <a:cs typeface="Tahoma" pitchFamily="34" charset="0"/>
                      </a:endParaRPr>
                    </a:p>
                  </a:txBody>
                  <a:tcPr anchor="ctr"/>
                </a:tc>
                <a:tc>
                  <a:txBody>
                    <a:bodyPr/>
                    <a:lstStyle/>
                    <a:p>
                      <a:r>
                        <a:rPr lang="zh-CN" altLang="en-US" sz="1400" baseline="0" dirty="0" smtClean="0">
                          <a:latin typeface="+mn-ea"/>
                          <a:ea typeface="+mn-ea"/>
                          <a:cs typeface="Tahoma" pitchFamily="34" charset="0"/>
                        </a:rPr>
                        <a:t>电子阅读器，平板电脑</a:t>
                      </a:r>
                      <a:endParaRPr lang="zh-CN" altLang="en-US" sz="1400" dirty="0">
                        <a:latin typeface="+mn-ea"/>
                        <a:ea typeface="+mn-ea"/>
                        <a:cs typeface="Tahoma" pitchFamily="34" charset="0"/>
                      </a:endParaRPr>
                    </a:p>
                  </a:txBody>
                  <a:tcPr anchor="ctr"/>
                </a:tc>
              </a:tr>
              <a:tr h="524078">
                <a:tc>
                  <a:txBody>
                    <a:bodyPr/>
                    <a:lstStyle/>
                    <a:p>
                      <a:r>
                        <a:rPr lang="zh-CN" altLang="en-US" sz="1600" i="0" dirty="0" smtClean="0"/>
                        <a:t>应用场景</a:t>
                      </a:r>
                      <a:endParaRPr lang="zh-CN" altLang="en-US" sz="1600" i="0" dirty="0">
                        <a:latin typeface="+mj-lt"/>
                        <a:cs typeface="Tahoma" pitchFamily="34" charset="0"/>
                      </a:endParaRPr>
                    </a:p>
                  </a:txBody>
                  <a:tcPr anchor="ctr"/>
                </a:tc>
                <a:tc>
                  <a:txBody>
                    <a:bodyPr/>
                    <a:lstStyle/>
                    <a:p>
                      <a:r>
                        <a:rPr lang="zh-CN" altLang="en-US" sz="1400" dirty="0" smtClean="0">
                          <a:solidFill>
                            <a:srgbClr val="0070C0"/>
                          </a:solidFill>
                          <a:latin typeface="+mn-ea"/>
                          <a:ea typeface="+mn-ea"/>
                          <a:cs typeface="Tahoma" pitchFamily="34" charset="0"/>
                        </a:rPr>
                        <a:t>云阅读</a:t>
                      </a:r>
                      <a:r>
                        <a:rPr lang="en-US" altLang="zh-CN" sz="1400" baseline="0" dirty="0" smtClean="0">
                          <a:solidFill>
                            <a:srgbClr val="0070C0"/>
                          </a:solidFill>
                          <a:latin typeface="+mn-ea"/>
                          <a:ea typeface="+mn-ea"/>
                          <a:cs typeface="Tahoma" pitchFamily="34" charset="0"/>
                        </a:rPr>
                        <a:t>, </a:t>
                      </a:r>
                      <a:r>
                        <a:rPr lang="zh-CN" altLang="en-US" sz="1400" baseline="0" dirty="0" smtClean="0">
                          <a:solidFill>
                            <a:srgbClr val="0070C0"/>
                          </a:solidFill>
                          <a:latin typeface="+mn-ea"/>
                          <a:ea typeface="+mn-ea"/>
                          <a:cs typeface="Tahoma" pitchFamily="34" charset="0"/>
                        </a:rPr>
                        <a:t>租借类服务</a:t>
                      </a:r>
                      <a:endParaRPr lang="zh-CN" altLang="en-US" sz="1400" dirty="0">
                        <a:solidFill>
                          <a:srgbClr val="0070C0"/>
                        </a:solidFill>
                        <a:latin typeface="+mn-ea"/>
                        <a:ea typeface="+mn-ea"/>
                        <a:cs typeface="Tahoma" pitchFamily="34" charset="0"/>
                      </a:endParaRPr>
                    </a:p>
                  </a:txBody>
                  <a:tcPr anchor="ctr"/>
                </a:tc>
                <a:tc>
                  <a:txBody>
                    <a:bodyPr/>
                    <a:lstStyle/>
                    <a:p>
                      <a:r>
                        <a:rPr lang="zh-CN" altLang="en-US" sz="1400" dirty="0" smtClean="0">
                          <a:latin typeface="+mn-ea"/>
                          <a:ea typeface="+mn-ea"/>
                          <a:cs typeface="Tahoma" pitchFamily="34" charset="0"/>
                        </a:rPr>
                        <a:t>电子书店</a:t>
                      </a:r>
                      <a:r>
                        <a:rPr lang="en-US" altLang="zh-CN" sz="1400" baseline="0" dirty="0" smtClean="0">
                          <a:latin typeface="+mn-ea"/>
                          <a:ea typeface="+mn-ea"/>
                          <a:cs typeface="Tahoma" pitchFamily="34" charset="0"/>
                        </a:rPr>
                        <a:t>, </a:t>
                      </a:r>
                      <a:r>
                        <a:rPr lang="zh-CN" altLang="en-US" sz="1400" baseline="0" dirty="0" smtClean="0">
                          <a:latin typeface="+mn-ea"/>
                          <a:ea typeface="+mn-ea"/>
                          <a:cs typeface="Tahoma" pitchFamily="34" charset="0"/>
                        </a:rPr>
                        <a:t>买卖类服务</a:t>
                      </a:r>
                      <a:endParaRPr lang="zh-CN" altLang="en-US" sz="1400" dirty="0">
                        <a:latin typeface="+mn-ea"/>
                        <a:ea typeface="+mn-ea"/>
                        <a:cs typeface="Tahoma" pitchFamily="34" charset="0"/>
                      </a:endParaRPr>
                    </a:p>
                  </a:txBody>
                  <a:tcPr anchor="ctr"/>
                </a:tc>
              </a:tr>
            </a:tbl>
          </a:graphicData>
        </a:graphic>
      </p:graphicFrame>
      <p:sp>
        <p:nvSpPr>
          <p:cNvPr id="6" name="矩形 5"/>
          <p:cNvSpPr/>
          <p:nvPr/>
        </p:nvSpPr>
        <p:spPr>
          <a:xfrm>
            <a:off x="542925" y="2924944"/>
            <a:ext cx="7835900" cy="1031051"/>
          </a:xfrm>
          <a:prstGeom prst="rect">
            <a:avLst/>
          </a:prstGeom>
        </p:spPr>
        <p:txBody>
          <a:bodyPr>
            <a:spAutoFit/>
          </a:bodyPr>
          <a:lstStyle/>
          <a:p>
            <a:pPr>
              <a:spcBef>
                <a:spcPts val="0"/>
              </a:spcBef>
              <a:spcAft>
                <a:spcPts val="0"/>
              </a:spcAft>
              <a:buClr>
                <a:srgbClr val="486AC1"/>
              </a:buClr>
              <a:buSzPct val="100000"/>
              <a:buFont typeface="Wingdings" pitchFamily="2" charset="2"/>
              <a:buChar char="n"/>
              <a:defRPr/>
            </a:pPr>
            <a:r>
              <a:rPr lang="en-US" altLang="zh-CN" dirty="0" smtClean="0">
                <a:latin typeface="+mn-lt"/>
                <a:ea typeface="+mn-ea"/>
              </a:rPr>
              <a:t>  </a:t>
            </a:r>
            <a:r>
              <a:rPr lang="zh-CN" altLang="en-US" sz="2400" dirty="0" smtClean="0"/>
              <a:t>一种方案</a:t>
            </a:r>
            <a:r>
              <a:rPr lang="en-US" altLang="zh-CN" sz="2400" dirty="0" smtClean="0">
                <a:latin typeface="+mn-lt"/>
                <a:ea typeface="+mn-ea"/>
              </a:rPr>
              <a:t>:</a:t>
            </a:r>
            <a:endParaRPr lang="en-US" altLang="zh-CN" dirty="0">
              <a:latin typeface="+mn-lt"/>
              <a:ea typeface="+mn-ea"/>
            </a:endParaRPr>
          </a:p>
          <a:p>
            <a:pPr marL="712788" lvl="1" indent="-255588">
              <a:spcBef>
                <a:spcPts val="0"/>
              </a:spcBef>
              <a:spcAft>
                <a:spcPts val="0"/>
              </a:spcAft>
              <a:buClr>
                <a:srgbClr val="486AC1"/>
              </a:buClr>
              <a:buSzPct val="100000"/>
              <a:buFont typeface="Arial" pitchFamily="34" charset="0"/>
              <a:buChar char="•"/>
              <a:defRPr/>
            </a:pPr>
            <a:r>
              <a:rPr lang="zh-CN" altLang="en-US" sz="2000" dirty="0" smtClean="0"/>
              <a:t>利用基于互联网的</a:t>
            </a:r>
            <a:r>
              <a:rPr lang="en-US" altLang="zh-CN" sz="2000" dirty="0" smtClean="0"/>
              <a:t>DRM</a:t>
            </a:r>
            <a:r>
              <a:rPr lang="zh-CN" altLang="en-US" sz="2000" dirty="0" smtClean="0"/>
              <a:t>，实现数字图书的在线限时阅读</a:t>
            </a:r>
            <a:r>
              <a:rPr lang="en-US" altLang="zh-CN" sz="2000" dirty="0" smtClean="0">
                <a:latin typeface="+mn-lt"/>
                <a:ea typeface="+mn-ea"/>
              </a:rPr>
              <a:t>. </a:t>
            </a:r>
            <a:endParaRPr lang="en-US" altLang="zh-CN" sz="2000" dirty="0">
              <a:latin typeface="+mn-lt"/>
              <a:ea typeface="+mn-ea"/>
            </a:endParaRPr>
          </a:p>
          <a:p>
            <a:pPr marL="712788" lvl="1" indent="-255588">
              <a:spcBef>
                <a:spcPts val="0"/>
              </a:spcBef>
              <a:spcAft>
                <a:spcPts val="0"/>
              </a:spcAft>
              <a:buClr>
                <a:srgbClr val="486AC1"/>
              </a:buClr>
              <a:buSzPct val="100000"/>
              <a:buFont typeface="Arial" pitchFamily="34" charset="0"/>
              <a:buChar char="•"/>
              <a:defRPr/>
            </a:pPr>
            <a:endParaRPr lang="zh-CN" altLang="en-US" sz="1700" dirty="0">
              <a:solidFill>
                <a:srgbClr val="FF0000"/>
              </a:solidFill>
              <a:latin typeface="+mn-lt"/>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圆角矩形 47"/>
          <p:cNvSpPr/>
          <p:nvPr/>
        </p:nvSpPr>
        <p:spPr bwMode="auto">
          <a:xfrm>
            <a:off x="792163" y="1477541"/>
            <a:ext cx="1907629" cy="434975"/>
          </a:xfrm>
          <a:prstGeom prst="roundRect">
            <a:avLst>
              <a:gd name="adj" fmla="val 4721"/>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36000" tIns="36000" rIns="36000" bIns="36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25000"/>
              </a:lnSpc>
              <a:spcBef>
                <a:spcPts val="350"/>
              </a:spcBef>
              <a:spcAft>
                <a:spcPts val="338"/>
              </a:spcAft>
              <a:buClr>
                <a:srgbClr val="486AC1"/>
              </a:buClr>
              <a:buSzPct val="100000"/>
              <a:buFont typeface="Arial" pitchFamily="34" charset="0"/>
              <a:buNone/>
              <a:defRPr/>
            </a:pPr>
            <a:endParaRPr lang="zh-CN"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pitchFamily="34" charset="-122"/>
              <a:ea typeface="微软雅黑" pitchFamily="34" charset="-122"/>
            </a:endParaRPr>
          </a:p>
        </p:txBody>
      </p:sp>
      <p:sp>
        <p:nvSpPr>
          <p:cNvPr id="11269" name="标题 1"/>
          <p:cNvSpPr>
            <a:spLocks noGrp="1"/>
          </p:cNvSpPr>
          <p:nvPr>
            <p:ph type="title"/>
          </p:nvPr>
        </p:nvSpPr>
        <p:spPr/>
        <p:txBody>
          <a:bodyPr/>
          <a:lstStyle/>
          <a:p>
            <a:pPr>
              <a:defRPr/>
            </a:pPr>
            <a:r>
              <a:rPr lang="en-US" altLang="zh-CN" dirty="0" smtClean="0"/>
              <a:t>CADAL</a:t>
            </a:r>
            <a:r>
              <a:rPr lang="zh-CN" altLang="en-US" dirty="0" smtClean="0"/>
              <a:t>数字借阅系统</a:t>
            </a:r>
          </a:p>
        </p:txBody>
      </p:sp>
      <p:sp>
        <p:nvSpPr>
          <p:cNvPr id="52" name="内容占位符 51"/>
          <p:cNvSpPr>
            <a:spLocks noGrp="1"/>
          </p:cNvSpPr>
          <p:nvPr>
            <p:ph idx="1"/>
          </p:nvPr>
        </p:nvSpPr>
        <p:spPr/>
        <p:txBody>
          <a:bodyPr/>
          <a:lstStyle/>
          <a:p>
            <a:endParaRPr lang="zh-CN" altLang="en-US"/>
          </a:p>
        </p:txBody>
      </p:sp>
      <p:sp>
        <p:nvSpPr>
          <p:cNvPr id="93230" name="灯片编号占位符 48"/>
          <p:cNvSpPr>
            <a:spLocks noGrp="1"/>
          </p:cNvSpPr>
          <p:nvPr>
            <p:ph type="sldNum" sz="quarter" idx="4"/>
          </p:nvPr>
        </p:nvSpPr>
        <p:spPr>
          <a:prstGeom prst="rect">
            <a:avLst/>
          </a:prstGeom>
          <a:noFill/>
        </p:spPr>
        <p:txBody>
          <a:bodyPr/>
          <a:lstStyle/>
          <a:p>
            <a:fld id="{2A157C35-0D15-47D1-9C5F-E12D750F383E}" type="slidenum">
              <a:rPr lang="en-US" altLang="zh-CN" smtClean="0">
                <a:ea typeface="宋体" charset="-122"/>
              </a:rPr>
              <a:pPr/>
              <a:t>8</a:t>
            </a:fld>
            <a:endParaRPr lang="en-US" altLang="zh-CN" smtClean="0">
              <a:ea typeface="宋体" charset="-122"/>
            </a:endParaRPr>
          </a:p>
        </p:txBody>
      </p:sp>
      <p:sp>
        <p:nvSpPr>
          <p:cNvPr id="46" name="Rectangle 11"/>
          <p:cNvSpPr>
            <a:spLocks noChangeArrowheads="1"/>
          </p:cNvSpPr>
          <p:nvPr/>
        </p:nvSpPr>
        <p:spPr bwMode="auto">
          <a:xfrm>
            <a:off x="4133850" y="1556792"/>
            <a:ext cx="1765300" cy="2052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0" rIns="0" bIns="36000" anchor="b">
            <a:spAutoFit/>
          </a:bodyPr>
          <a:lstStyle/>
          <a:p>
            <a:pPr marL="342900" indent="-342900" algn="ctr">
              <a:lnSpc>
                <a:spcPct val="90000"/>
              </a:lnSpc>
              <a:spcBef>
                <a:spcPct val="20000"/>
              </a:spcBef>
              <a:spcAft>
                <a:spcPts val="338"/>
              </a:spcAft>
              <a:buClr>
                <a:schemeClr val="bg2"/>
              </a:buClr>
              <a:buSzPct val="75000"/>
              <a:buFont typeface="Arial" charset="0"/>
              <a:buNone/>
              <a:defRPr/>
            </a:pPr>
            <a:endParaRPr lang="en-US" altLang="zh-CN" dirty="0" smtClean="0">
              <a:solidFill>
                <a:schemeClr val="bg1"/>
              </a:solidFill>
              <a:latin typeface="Tahoma" pitchFamily="34" charset="0"/>
              <a:cs typeface="Tahoma" pitchFamily="34" charset="0"/>
            </a:endParaRPr>
          </a:p>
          <a:p>
            <a:pPr marL="342900" indent="-342900" algn="ctr">
              <a:lnSpc>
                <a:spcPct val="90000"/>
              </a:lnSpc>
              <a:spcBef>
                <a:spcPct val="20000"/>
              </a:spcBef>
              <a:spcAft>
                <a:spcPts val="338"/>
              </a:spcAft>
              <a:buClr>
                <a:schemeClr val="bg2"/>
              </a:buClr>
              <a:buSzPct val="75000"/>
              <a:buFont typeface="Arial" charset="0"/>
              <a:buNone/>
              <a:defRPr/>
            </a:pPr>
            <a:endParaRPr lang="en-US" altLang="zh-CN" dirty="0" smtClean="0">
              <a:solidFill>
                <a:schemeClr val="bg1"/>
              </a:solidFill>
              <a:latin typeface="Tahoma" pitchFamily="34" charset="0"/>
              <a:cs typeface="Tahoma" pitchFamily="34" charset="0"/>
            </a:endParaRPr>
          </a:p>
          <a:p>
            <a:pPr marL="342900" indent="-342900" algn="ctr">
              <a:lnSpc>
                <a:spcPct val="90000"/>
              </a:lnSpc>
              <a:spcBef>
                <a:spcPct val="20000"/>
              </a:spcBef>
              <a:spcAft>
                <a:spcPts val="338"/>
              </a:spcAft>
              <a:buClr>
                <a:schemeClr val="bg2"/>
              </a:buClr>
              <a:buSzPct val="75000"/>
              <a:buFont typeface="Arial" charset="0"/>
              <a:buNone/>
              <a:defRPr/>
            </a:pPr>
            <a:endParaRPr lang="en-US" altLang="zh-CN" dirty="0" smtClean="0">
              <a:solidFill>
                <a:schemeClr val="bg1"/>
              </a:solidFill>
              <a:latin typeface="Tahoma" pitchFamily="34" charset="0"/>
              <a:cs typeface="Tahoma" pitchFamily="34" charset="0"/>
            </a:endParaRPr>
          </a:p>
          <a:p>
            <a:pPr marL="342900" indent="-342900" algn="ctr">
              <a:lnSpc>
                <a:spcPct val="90000"/>
              </a:lnSpc>
              <a:spcBef>
                <a:spcPct val="20000"/>
              </a:spcBef>
              <a:spcAft>
                <a:spcPts val="338"/>
              </a:spcAft>
              <a:buClr>
                <a:schemeClr val="bg2"/>
              </a:buClr>
              <a:buSzPct val="75000"/>
              <a:buFont typeface="Arial" charset="0"/>
              <a:buNone/>
              <a:defRPr/>
            </a:pPr>
            <a:endParaRPr lang="en-US" altLang="zh-CN" dirty="0" smtClean="0">
              <a:solidFill>
                <a:schemeClr val="bg1"/>
              </a:solidFill>
              <a:latin typeface="Tahoma" pitchFamily="34" charset="0"/>
              <a:cs typeface="Tahoma" pitchFamily="34" charset="0"/>
            </a:endParaRPr>
          </a:p>
          <a:p>
            <a:pPr marL="342900" indent="-342900" algn="ctr">
              <a:lnSpc>
                <a:spcPct val="90000"/>
              </a:lnSpc>
              <a:spcBef>
                <a:spcPct val="20000"/>
              </a:spcBef>
              <a:spcAft>
                <a:spcPts val="338"/>
              </a:spcAft>
              <a:buClr>
                <a:schemeClr val="bg2"/>
              </a:buClr>
              <a:buSzPct val="75000"/>
              <a:buFont typeface="Arial" charset="0"/>
              <a:buNone/>
              <a:defRPr/>
            </a:pPr>
            <a:endParaRPr lang="en-US" altLang="zh-CN" dirty="0" smtClean="0">
              <a:solidFill>
                <a:schemeClr val="bg1"/>
              </a:solidFill>
              <a:latin typeface="Tahoma" pitchFamily="34" charset="0"/>
              <a:cs typeface="Tahoma" pitchFamily="34" charset="0"/>
            </a:endParaRPr>
          </a:p>
          <a:p>
            <a:pPr marL="342900" indent="-342900" algn="ctr">
              <a:lnSpc>
                <a:spcPct val="90000"/>
              </a:lnSpc>
              <a:spcBef>
                <a:spcPct val="20000"/>
              </a:spcBef>
              <a:spcAft>
                <a:spcPts val="338"/>
              </a:spcAft>
              <a:buClr>
                <a:schemeClr val="bg2"/>
              </a:buClr>
              <a:buSzPct val="75000"/>
              <a:buFont typeface="Arial" charset="0"/>
              <a:buNone/>
              <a:defRPr/>
            </a:pPr>
            <a:r>
              <a:rPr lang="zh-CN" altLang="en-US" sz="1400" dirty="0" smtClean="0">
                <a:solidFill>
                  <a:srgbClr val="000000"/>
                </a:solidFill>
                <a:latin typeface="Tahoma" pitchFamily="34" charset="0"/>
                <a:cs typeface="Tahoma" pitchFamily="34" charset="0"/>
              </a:rPr>
              <a:t>应用服务器</a:t>
            </a:r>
            <a:endParaRPr lang="zh-CN" altLang="en-US" sz="1400" dirty="0">
              <a:solidFill>
                <a:srgbClr val="000000"/>
              </a:solidFill>
              <a:latin typeface="Tahoma" pitchFamily="34" charset="0"/>
              <a:cs typeface="Tahoma" pitchFamily="34" charset="0"/>
            </a:endParaRPr>
          </a:p>
        </p:txBody>
      </p:sp>
      <p:sp>
        <p:nvSpPr>
          <p:cNvPr id="50" name="Rectangle 12"/>
          <p:cNvSpPr>
            <a:spLocks noChangeArrowheads="1"/>
          </p:cNvSpPr>
          <p:nvPr/>
        </p:nvSpPr>
        <p:spPr bwMode="auto">
          <a:xfrm>
            <a:off x="868363" y="1952773"/>
            <a:ext cx="1878012" cy="4500563"/>
          </a:xfrm>
          <a:prstGeom prst="roundRect">
            <a:avLst>
              <a:gd name="adj" fmla="val 5344"/>
            </a:avLst>
          </a:prstGeom>
          <a:ln>
            <a:headEnd/>
            <a:tailEnd/>
          </a:ln>
        </p:spPr>
        <p:style>
          <a:lnRef idx="1">
            <a:schemeClr val="accent6"/>
          </a:lnRef>
          <a:fillRef idx="2">
            <a:schemeClr val="accent6"/>
          </a:fillRef>
          <a:effectRef idx="1">
            <a:schemeClr val="accent6"/>
          </a:effectRef>
          <a:fontRef idx="minor">
            <a:schemeClr val="dk1"/>
          </a:fontRef>
        </p:style>
        <p:txBody>
          <a:bodyPr lIns="0" tIns="0" rIns="0" bIns="72000" anchor="b"/>
          <a:lstStyle/>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ctr">
              <a:spcBef>
                <a:spcPts val="350"/>
              </a:spcBef>
              <a:spcAft>
                <a:spcPts val="338"/>
              </a:spcAft>
              <a:buClr>
                <a:srgbClr val="486AC1"/>
              </a:buClr>
              <a:buSzPct val="100000"/>
              <a:buFont typeface="Arial" charset="0"/>
              <a:buNone/>
              <a:defRPr/>
            </a:pPr>
            <a:r>
              <a:rPr lang="en-US" altLang="zh-CN" sz="1600" dirty="0" smtClean="0">
                <a:solidFill>
                  <a:srgbClr val="000000"/>
                </a:solidFill>
                <a:latin typeface="Tahoma" pitchFamily="34" charset="0"/>
                <a:cs typeface="Tahoma" pitchFamily="34" charset="0"/>
              </a:rPr>
              <a:t>Flash</a:t>
            </a:r>
            <a:r>
              <a:rPr lang="zh-CN" altLang="en-US" sz="1600" dirty="0" smtClean="0">
                <a:solidFill>
                  <a:srgbClr val="000000"/>
                </a:solidFill>
                <a:latin typeface="Tahoma" pitchFamily="34" charset="0"/>
                <a:cs typeface="Tahoma" pitchFamily="34" charset="0"/>
              </a:rPr>
              <a:t>阅读器</a:t>
            </a:r>
            <a:endParaRPr lang="zh-CN" altLang="zh-CN" sz="1600" dirty="0">
              <a:solidFill>
                <a:srgbClr val="000000"/>
              </a:solidFill>
              <a:latin typeface="Tahoma" pitchFamily="34" charset="0"/>
              <a:cs typeface="Tahoma" pitchFamily="34" charset="0"/>
            </a:endParaRPr>
          </a:p>
        </p:txBody>
      </p:sp>
      <p:sp>
        <p:nvSpPr>
          <p:cNvPr id="51" name="Rectangle 11"/>
          <p:cNvSpPr>
            <a:spLocks noChangeArrowheads="1"/>
          </p:cNvSpPr>
          <p:nvPr/>
        </p:nvSpPr>
        <p:spPr bwMode="auto">
          <a:xfrm>
            <a:off x="4102100" y="4149336"/>
            <a:ext cx="1800225" cy="23040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0" rIns="0" bIns="36000" anchor="b"/>
          <a:lstStyle/>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just">
              <a:spcBef>
                <a:spcPts val="350"/>
              </a:spcBef>
              <a:spcAft>
                <a:spcPts val="338"/>
              </a:spcAft>
              <a:buClr>
                <a:srgbClr val="486AC1"/>
              </a:buClr>
              <a:buSzPct val="100000"/>
              <a:buFont typeface="Arial" charset="0"/>
              <a:buNone/>
              <a:defRPr/>
            </a:pPr>
            <a:endParaRPr lang="en-US" altLang="zh-CN" sz="1400" dirty="0">
              <a:solidFill>
                <a:srgbClr val="000000"/>
              </a:solidFill>
              <a:latin typeface="Tahoma" pitchFamily="34" charset="0"/>
              <a:cs typeface="Tahoma" pitchFamily="34" charset="0"/>
            </a:endParaRPr>
          </a:p>
          <a:p>
            <a:pPr algn="ctr">
              <a:buClr>
                <a:srgbClr val="486AC1"/>
              </a:buClr>
              <a:buSzPct val="100000"/>
              <a:buFont typeface="Arial" charset="0"/>
              <a:buNone/>
              <a:defRPr/>
            </a:pPr>
            <a:endParaRPr lang="en-US" altLang="zh-CN" sz="1600" dirty="0">
              <a:solidFill>
                <a:srgbClr val="000000"/>
              </a:solidFill>
              <a:latin typeface="Tahoma" pitchFamily="34" charset="0"/>
              <a:cs typeface="Tahoma" pitchFamily="34" charset="0"/>
            </a:endParaRPr>
          </a:p>
          <a:p>
            <a:pPr algn="ctr">
              <a:buClr>
                <a:srgbClr val="486AC1"/>
              </a:buClr>
              <a:buSzPct val="100000"/>
              <a:buFont typeface="Arial" charset="0"/>
              <a:buNone/>
              <a:defRPr/>
            </a:pPr>
            <a:r>
              <a:rPr lang="en-US" altLang="zh-CN" sz="1400" dirty="0" smtClean="0">
                <a:solidFill>
                  <a:srgbClr val="000000"/>
                </a:solidFill>
                <a:latin typeface="Tahoma" pitchFamily="34" charset="0"/>
                <a:cs typeface="Tahoma" pitchFamily="34" charset="0"/>
              </a:rPr>
              <a:t>DRM</a:t>
            </a:r>
            <a:r>
              <a:rPr lang="zh-CN" altLang="en-US" sz="1400" dirty="0" smtClean="0">
                <a:solidFill>
                  <a:srgbClr val="000000"/>
                </a:solidFill>
                <a:latin typeface="Tahoma" pitchFamily="34" charset="0"/>
                <a:cs typeface="Tahoma" pitchFamily="34" charset="0"/>
              </a:rPr>
              <a:t>服务器</a:t>
            </a:r>
            <a:endParaRPr lang="zh-CN" altLang="zh-CN" sz="1400" dirty="0">
              <a:solidFill>
                <a:srgbClr val="000000"/>
              </a:solidFill>
              <a:latin typeface="Tahoma" pitchFamily="34" charset="0"/>
              <a:cs typeface="Tahoma" pitchFamily="34" charset="0"/>
            </a:endParaRPr>
          </a:p>
        </p:txBody>
      </p:sp>
      <p:sp>
        <p:nvSpPr>
          <p:cNvPr id="54" name="Rectangle 2"/>
          <p:cNvSpPr>
            <a:spLocks noChangeArrowheads="1"/>
          </p:cNvSpPr>
          <p:nvPr/>
        </p:nvSpPr>
        <p:spPr bwMode="auto">
          <a:xfrm>
            <a:off x="6578600" y="4257823"/>
            <a:ext cx="1512888" cy="360363"/>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a:spcBef>
                <a:spcPts val="350"/>
              </a:spcBef>
              <a:spcAft>
                <a:spcPts val="338"/>
              </a:spcAft>
              <a:buClr>
                <a:srgbClr val="486AC1"/>
              </a:buClr>
              <a:buSzPct val="100000"/>
              <a:buFont typeface="Arial" pitchFamily="34" charset="0"/>
              <a:buNone/>
              <a:defRPr/>
            </a:pPr>
            <a:r>
              <a:rPr lang="zh-CN" altLang="en-US" sz="1400" dirty="0" smtClean="0">
                <a:latin typeface="+mn-ea"/>
                <a:cs typeface="Tahoma" pitchFamily="34" charset="0"/>
              </a:rPr>
              <a:t>用户权限集</a:t>
            </a:r>
            <a:endParaRPr lang="zh-CN" sz="1400" dirty="0">
              <a:latin typeface="+mn-ea"/>
              <a:cs typeface="Tahoma" pitchFamily="34" charset="0"/>
            </a:endParaRPr>
          </a:p>
        </p:txBody>
      </p:sp>
      <p:sp>
        <p:nvSpPr>
          <p:cNvPr id="55" name="Rectangle 3"/>
          <p:cNvSpPr>
            <a:spLocks noChangeArrowheads="1"/>
          </p:cNvSpPr>
          <p:nvPr/>
        </p:nvSpPr>
        <p:spPr bwMode="auto">
          <a:xfrm>
            <a:off x="6578600" y="5410348"/>
            <a:ext cx="1512888" cy="358775"/>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a:spcBef>
                <a:spcPts val="350"/>
              </a:spcBef>
              <a:spcAft>
                <a:spcPts val="338"/>
              </a:spcAft>
              <a:buClr>
                <a:srgbClr val="486AC1"/>
              </a:buClr>
              <a:buSzPct val="100000"/>
              <a:buFont typeface="Arial" pitchFamily="34" charset="0"/>
              <a:buNone/>
              <a:defRPr/>
            </a:pPr>
            <a:r>
              <a:rPr lang="zh-CN" altLang="en-US" sz="1400" dirty="0" smtClean="0">
                <a:ea typeface="+mj-ea"/>
                <a:cs typeface="Tahoma" pitchFamily="34" charset="0"/>
              </a:rPr>
              <a:t>数字图书</a:t>
            </a:r>
            <a:endParaRPr lang="zh-CN" sz="1400" dirty="0">
              <a:ea typeface="+mj-ea"/>
              <a:cs typeface="Tahoma" pitchFamily="34" charset="0"/>
            </a:endParaRPr>
          </a:p>
        </p:txBody>
      </p:sp>
      <p:sp>
        <p:nvSpPr>
          <p:cNvPr id="56" name="Rectangle 4"/>
          <p:cNvSpPr>
            <a:spLocks noChangeArrowheads="1"/>
          </p:cNvSpPr>
          <p:nvPr/>
        </p:nvSpPr>
        <p:spPr bwMode="auto">
          <a:xfrm>
            <a:off x="4314825" y="4293136"/>
            <a:ext cx="1403350" cy="36000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lIns="0" rIns="0"/>
          <a:lstStyle/>
          <a:p>
            <a:pPr algn="ctr">
              <a:spcBef>
                <a:spcPts val="350"/>
              </a:spcBef>
              <a:spcAft>
                <a:spcPts val="338"/>
              </a:spcAft>
              <a:buClr>
                <a:srgbClr val="486AC1"/>
              </a:buClr>
              <a:buSzPct val="100000"/>
              <a:buFont typeface="Arial" pitchFamily="34" charset="0"/>
              <a:buNone/>
              <a:defRPr/>
            </a:pPr>
            <a:r>
              <a:rPr lang="zh-CN" altLang="en-US" sz="1400" dirty="0" smtClean="0">
                <a:latin typeface="+mn-ea"/>
                <a:cs typeface="Tahoma" pitchFamily="34" charset="0"/>
              </a:rPr>
              <a:t>权限管理组件</a:t>
            </a:r>
            <a:endParaRPr lang="zh-CN" sz="1400" dirty="0">
              <a:latin typeface="+mn-ea"/>
              <a:cs typeface="Tahoma" pitchFamily="34" charset="0"/>
            </a:endParaRPr>
          </a:p>
        </p:txBody>
      </p:sp>
      <p:sp>
        <p:nvSpPr>
          <p:cNvPr id="57" name="Rectangle 5"/>
          <p:cNvSpPr>
            <a:spLocks noChangeArrowheads="1"/>
          </p:cNvSpPr>
          <p:nvPr/>
        </p:nvSpPr>
        <p:spPr bwMode="auto">
          <a:xfrm>
            <a:off x="4314825" y="5261123"/>
            <a:ext cx="1403350" cy="36000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a:lstStyle/>
          <a:p>
            <a:pPr algn="ctr">
              <a:spcBef>
                <a:spcPts val="350"/>
              </a:spcBef>
              <a:spcAft>
                <a:spcPts val="338"/>
              </a:spcAft>
              <a:buClr>
                <a:srgbClr val="486AC1"/>
              </a:buClr>
              <a:buSzPct val="100000"/>
              <a:buFont typeface="Arial" pitchFamily="34" charset="0"/>
              <a:buNone/>
              <a:defRPr/>
            </a:pPr>
            <a:r>
              <a:rPr lang="zh-CN" altLang="en-US" sz="1400" dirty="0" smtClean="0">
                <a:latin typeface="+mn-ea"/>
                <a:cs typeface="Tahoma" pitchFamily="34" charset="0"/>
              </a:rPr>
              <a:t>加密组件</a:t>
            </a:r>
            <a:endParaRPr lang="zh-CN" sz="1200" dirty="0">
              <a:latin typeface="+mn-ea"/>
              <a:cs typeface="Tahoma" pitchFamily="34" charset="0"/>
            </a:endParaRPr>
          </a:p>
        </p:txBody>
      </p:sp>
      <p:sp>
        <p:nvSpPr>
          <p:cNvPr id="62" name="Rectangle 6"/>
          <p:cNvSpPr>
            <a:spLocks noChangeArrowheads="1"/>
          </p:cNvSpPr>
          <p:nvPr/>
        </p:nvSpPr>
        <p:spPr bwMode="auto">
          <a:xfrm>
            <a:off x="4314825" y="4797192"/>
            <a:ext cx="1403350" cy="36000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a:lstStyle/>
          <a:p>
            <a:pPr algn="ctr">
              <a:spcBef>
                <a:spcPts val="350"/>
              </a:spcBef>
              <a:spcAft>
                <a:spcPts val="338"/>
              </a:spcAft>
              <a:buClr>
                <a:srgbClr val="486AC1"/>
              </a:buClr>
              <a:buSzPct val="100000"/>
              <a:buFont typeface="Arial" pitchFamily="34" charset="0"/>
              <a:buNone/>
              <a:defRPr/>
            </a:pPr>
            <a:r>
              <a:rPr lang="zh-CN" altLang="en-US" sz="1400" dirty="0" smtClean="0">
                <a:latin typeface="+mn-ea"/>
                <a:cs typeface="Tahoma" pitchFamily="34" charset="0"/>
              </a:rPr>
              <a:t>密钥管理组件</a:t>
            </a:r>
            <a:endParaRPr lang="zh-CN" sz="1400" dirty="0">
              <a:latin typeface="+mn-ea"/>
              <a:cs typeface="Tahoma" pitchFamily="34" charset="0"/>
            </a:endParaRPr>
          </a:p>
        </p:txBody>
      </p:sp>
      <p:sp>
        <p:nvSpPr>
          <p:cNvPr id="63" name="AutoShape 7"/>
          <p:cNvSpPr>
            <a:spLocks noChangeArrowheads="1"/>
          </p:cNvSpPr>
          <p:nvPr/>
        </p:nvSpPr>
        <p:spPr bwMode="auto">
          <a:xfrm>
            <a:off x="2611438" y="3535511"/>
            <a:ext cx="1919287" cy="830262"/>
          </a:xfrm>
          <a:prstGeom prst="cloudCallout">
            <a:avLst>
              <a:gd name="adj1" fmla="val -20426"/>
              <a:gd name="adj2" fmla="val 22412"/>
            </a:avLst>
          </a:prstGeom>
          <a:ln>
            <a:headEnd/>
            <a:tailEnd/>
          </a:ln>
        </p:spPr>
        <p:style>
          <a:lnRef idx="1">
            <a:schemeClr val="accent6"/>
          </a:lnRef>
          <a:fillRef idx="2">
            <a:schemeClr val="accent6"/>
          </a:fillRef>
          <a:effectRef idx="1">
            <a:schemeClr val="accent6"/>
          </a:effectRef>
          <a:fontRef idx="minor">
            <a:schemeClr val="dk1"/>
          </a:fontRef>
        </p:style>
        <p:txBody>
          <a:bodyPr/>
          <a:lstStyle/>
          <a:p>
            <a:pPr algn="ctr">
              <a:spcBef>
                <a:spcPts val="350"/>
              </a:spcBef>
              <a:spcAft>
                <a:spcPts val="338"/>
              </a:spcAft>
              <a:buClr>
                <a:srgbClr val="486AC1"/>
              </a:buClr>
              <a:buSzPct val="100000"/>
              <a:buFont typeface="Arial" pitchFamily="34" charset="0"/>
              <a:buNone/>
              <a:defRPr/>
            </a:pPr>
            <a:r>
              <a:rPr lang="en-US" altLang="zh-CN" sz="2000" dirty="0">
                <a:effectLst>
                  <a:outerShdw blurRad="38100" dist="38100" dir="2700000" algn="tl">
                    <a:srgbClr val="000000">
                      <a:alpha val="43137"/>
                    </a:srgbClr>
                  </a:outerShdw>
                </a:effectLst>
                <a:ea typeface="Tahoma" pitchFamily="34" charset="0"/>
                <a:cs typeface="Tahoma" pitchFamily="34" charset="0"/>
              </a:rPr>
              <a:t>Internet</a:t>
            </a:r>
            <a:endParaRPr lang="zh-CN" sz="2000" dirty="0">
              <a:effectLst>
                <a:outerShdw blurRad="38100" dist="38100" dir="2700000" algn="tl">
                  <a:srgbClr val="000000">
                    <a:alpha val="43137"/>
                  </a:srgbClr>
                </a:outerShdw>
              </a:effectLst>
              <a:cs typeface="Tahoma" pitchFamily="34" charset="0"/>
            </a:endParaRPr>
          </a:p>
        </p:txBody>
      </p:sp>
      <p:sp>
        <p:nvSpPr>
          <p:cNvPr id="68" name="Rectangle 8"/>
          <p:cNvSpPr>
            <a:spLocks noChangeArrowheads="1"/>
          </p:cNvSpPr>
          <p:nvPr/>
        </p:nvSpPr>
        <p:spPr bwMode="auto">
          <a:xfrm>
            <a:off x="1017588" y="5156348"/>
            <a:ext cx="1584325" cy="3984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0" rIns="0"/>
          <a:lstStyle/>
          <a:p>
            <a:pPr algn="ctr">
              <a:spcBef>
                <a:spcPts val="350"/>
              </a:spcBef>
              <a:spcAft>
                <a:spcPts val="338"/>
              </a:spcAft>
              <a:buClr>
                <a:srgbClr val="486AC1"/>
              </a:buClr>
              <a:buSzPct val="100000"/>
              <a:buFont typeface="Arial" pitchFamily="34" charset="0"/>
              <a:buNone/>
              <a:defRPr/>
            </a:pPr>
            <a:r>
              <a:rPr lang="zh-CN" altLang="en-US" sz="1400" smtClean="0">
                <a:latin typeface="Tahoma" pitchFamily="34" charset="0"/>
                <a:cs typeface="Tahoma" pitchFamily="34" charset="0"/>
              </a:rPr>
              <a:t>内容解密</a:t>
            </a:r>
            <a:endParaRPr lang="zh-CN" sz="1400" dirty="0">
              <a:latin typeface="Tahoma" pitchFamily="34" charset="0"/>
              <a:cs typeface="Tahoma" pitchFamily="34" charset="0"/>
            </a:endParaRPr>
          </a:p>
        </p:txBody>
      </p:sp>
      <p:sp>
        <p:nvSpPr>
          <p:cNvPr id="71" name="Rectangle 9"/>
          <p:cNvSpPr>
            <a:spLocks noChangeArrowheads="1"/>
          </p:cNvSpPr>
          <p:nvPr/>
        </p:nvSpPr>
        <p:spPr bwMode="auto">
          <a:xfrm>
            <a:off x="1017650" y="2655226"/>
            <a:ext cx="1584325" cy="1944191"/>
          </a:xfrm>
          <a:prstGeom prst="rect">
            <a:avLst/>
          </a:prstGeom>
          <a:solidFill>
            <a:schemeClr val="bg2">
              <a:lumMod val="50000"/>
            </a:schemeClr>
          </a:solidFill>
          <a:ln>
            <a:headEnd/>
            <a:tailEnd/>
          </a:ln>
          <a:scene3d>
            <a:camera prst="perspectiveLeft"/>
            <a:lightRig rig="threePt" dir="t"/>
          </a:scene3d>
        </p:spPr>
        <p:style>
          <a:lnRef idx="1">
            <a:schemeClr val="accent5"/>
          </a:lnRef>
          <a:fillRef idx="2">
            <a:schemeClr val="accent5"/>
          </a:fillRef>
          <a:effectRef idx="1">
            <a:schemeClr val="accent5"/>
          </a:effectRef>
          <a:fontRef idx="minor">
            <a:schemeClr val="dk1"/>
          </a:fontRef>
        </p:style>
        <p:txBody>
          <a:bodyPr lIns="0" rIns="0"/>
          <a:lstStyle/>
          <a:p>
            <a:pPr algn="ctr">
              <a:spcBef>
                <a:spcPts val="350"/>
              </a:spcBef>
              <a:spcAft>
                <a:spcPts val="338"/>
              </a:spcAft>
              <a:buClr>
                <a:srgbClr val="486AC1"/>
              </a:buClr>
              <a:buSzPct val="100000"/>
              <a:buFont typeface="Arial" pitchFamily="34" charset="0"/>
              <a:buNone/>
              <a:defRPr/>
            </a:pPr>
            <a:r>
              <a:rPr lang="zh-CN" altLang="en-US" sz="1200" dirty="0" smtClean="0">
                <a:ea typeface="Tahoma" pitchFamily="34" charset="0"/>
                <a:cs typeface="Tahoma" pitchFamily="34" charset="0"/>
              </a:rPr>
              <a:t>内容解析</a:t>
            </a:r>
            <a:endParaRPr lang="en-US" altLang="zh-CN" sz="1200" dirty="0">
              <a:ea typeface="Tahoma" pitchFamily="34" charset="0"/>
              <a:cs typeface="Tahoma" pitchFamily="34" charset="0"/>
            </a:endParaRPr>
          </a:p>
          <a:p>
            <a:pPr algn="ctr">
              <a:spcBef>
                <a:spcPts val="350"/>
              </a:spcBef>
              <a:spcAft>
                <a:spcPts val="338"/>
              </a:spcAft>
              <a:buClr>
                <a:srgbClr val="486AC1"/>
              </a:buClr>
              <a:buSzPct val="100000"/>
              <a:buFont typeface="Arial" pitchFamily="34" charset="0"/>
              <a:buNone/>
              <a:defRPr/>
            </a:pPr>
            <a:r>
              <a:rPr lang="zh-CN" altLang="en-US" sz="1200" dirty="0" smtClean="0">
                <a:ea typeface="Tahoma" pitchFamily="34" charset="0"/>
                <a:cs typeface="Tahoma" pitchFamily="34" charset="0"/>
              </a:rPr>
              <a:t>渲染组件</a:t>
            </a:r>
            <a:endParaRPr lang="zh-CN" sz="1400" dirty="0">
              <a:cs typeface="Tahoma" pitchFamily="34" charset="0"/>
            </a:endParaRPr>
          </a:p>
        </p:txBody>
      </p:sp>
      <p:sp>
        <p:nvSpPr>
          <p:cNvPr id="72" name="Rectangle 10"/>
          <p:cNvSpPr>
            <a:spLocks noChangeArrowheads="1"/>
          </p:cNvSpPr>
          <p:nvPr/>
        </p:nvSpPr>
        <p:spPr bwMode="auto">
          <a:xfrm>
            <a:off x="1017588" y="5635773"/>
            <a:ext cx="1584325" cy="39846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0" rIns="0"/>
          <a:lstStyle/>
          <a:p>
            <a:pPr algn="ctr">
              <a:spcBef>
                <a:spcPts val="350"/>
              </a:spcBef>
              <a:spcAft>
                <a:spcPts val="338"/>
              </a:spcAft>
              <a:buClr>
                <a:srgbClr val="486AC1"/>
              </a:buClr>
              <a:buSzPct val="100000"/>
              <a:buFont typeface="Arial" pitchFamily="34" charset="0"/>
              <a:buNone/>
              <a:defRPr/>
            </a:pPr>
            <a:r>
              <a:rPr lang="zh-CN" altLang="en-US" sz="1400" dirty="0" smtClean="0">
                <a:latin typeface="Tahoma" pitchFamily="34" charset="0"/>
                <a:cs typeface="Tahoma" pitchFamily="34" charset="0"/>
              </a:rPr>
              <a:t>密钥管理组件</a:t>
            </a:r>
            <a:endParaRPr lang="zh-CN" sz="1400" dirty="0">
              <a:latin typeface="Tahoma" pitchFamily="34" charset="0"/>
              <a:cs typeface="Tahoma" pitchFamily="34" charset="0"/>
            </a:endParaRPr>
          </a:p>
        </p:txBody>
      </p:sp>
      <p:sp>
        <p:nvSpPr>
          <p:cNvPr id="73" name="Rectangle 177"/>
          <p:cNvSpPr>
            <a:spLocks noChangeArrowheads="1"/>
          </p:cNvSpPr>
          <p:nvPr/>
        </p:nvSpPr>
        <p:spPr bwMode="gray">
          <a:xfrm>
            <a:off x="6578600" y="4834086"/>
            <a:ext cx="1512888" cy="360362"/>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a:lnSpc>
                <a:spcPct val="90000"/>
              </a:lnSpc>
              <a:spcBef>
                <a:spcPts val="350"/>
              </a:spcBef>
              <a:spcAft>
                <a:spcPts val="338"/>
              </a:spcAft>
              <a:buClr>
                <a:schemeClr val="bg2"/>
              </a:buClr>
              <a:buSzPct val="75000"/>
              <a:buFont typeface="Wingdings" pitchFamily="2" charset="2"/>
              <a:buNone/>
              <a:defRPr/>
            </a:pPr>
            <a:r>
              <a:rPr lang="zh-CN" altLang="en-US" sz="1400" dirty="0" smtClean="0">
                <a:latin typeface="+mn-ea"/>
                <a:cs typeface="Tahoma" pitchFamily="34" charset="0"/>
              </a:rPr>
              <a:t>密钥数据</a:t>
            </a:r>
            <a:endParaRPr lang="zh-CN" altLang="en-US" sz="1400" dirty="0">
              <a:latin typeface="+mn-ea"/>
              <a:cs typeface="Tahoma" pitchFamily="34" charset="0"/>
            </a:endParaRPr>
          </a:p>
        </p:txBody>
      </p:sp>
      <p:sp>
        <p:nvSpPr>
          <p:cNvPr id="74" name="Rectangle 176"/>
          <p:cNvSpPr>
            <a:spLocks noChangeArrowheads="1"/>
          </p:cNvSpPr>
          <p:nvPr/>
        </p:nvSpPr>
        <p:spPr bwMode="gray">
          <a:xfrm>
            <a:off x="6578600" y="5959623"/>
            <a:ext cx="1512888" cy="360363"/>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w="12700">
            <a:solidFill>
              <a:srgbClr val="95B3D7"/>
            </a:solidFill>
            <a:miter lim="800000"/>
            <a:headEnd/>
            <a:tailEnd/>
          </a:ln>
          <a:effectLst>
            <a:outerShdw dist="28398" dir="3806097" algn="ctr" rotWithShape="0">
              <a:srgbClr val="243F60">
                <a:alpha val="50000"/>
              </a:srgbClr>
            </a:outerShdw>
          </a:effectLst>
        </p:spPr>
        <p:txBody>
          <a:bodyPr lIns="0" rIns="0"/>
          <a:lstStyle/>
          <a:p>
            <a:pPr algn="ctr">
              <a:lnSpc>
                <a:spcPct val="90000"/>
              </a:lnSpc>
              <a:spcBef>
                <a:spcPts val="350"/>
              </a:spcBef>
              <a:spcAft>
                <a:spcPts val="338"/>
              </a:spcAft>
              <a:buClr>
                <a:schemeClr val="bg2"/>
              </a:buClr>
              <a:buSzPct val="75000"/>
              <a:buFont typeface="Wingdings" pitchFamily="2" charset="2"/>
              <a:buNone/>
              <a:defRPr/>
            </a:pPr>
            <a:r>
              <a:rPr lang="zh-CN" altLang="en-US" sz="1400" dirty="0" smtClean="0">
                <a:ea typeface="+mj-ea"/>
                <a:cs typeface="Tahoma" pitchFamily="34" charset="0"/>
              </a:rPr>
              <a:t>借阅记录</a:t>
            </a:r>
            <a:endParaRPr lang="zh-CN" altLang="en-US" sz="1400" dirty="0">
              <a:ea typeface="+mj-ea"/>
              <a:cs typeface="Tahoma" pitchFamily="34" charset="0"/>
            </a:endParaRPr>
          </a:p>
        </p:txBody>
      </p:sp>
      <p:sp>
        <p:nvSpPr>
          <p:cNvPr id="75" name="Rectangle 173"/>
          <p:cNvSpPr>
            <a:spLocks noChangeArrowheads="1"/>
          </p:cNvSpPr>
          <p:nvPr/>
        </p:nvSpPr>
        <p:spPr bwMode="gray">
          <a:xfrm>
            <a:off x="6615113" y="1987457"/>
            <a:ext cx="1511300" cy="28623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algn="ctr" fontAlgn="auto">
              <a:lnSpc>
                <a:spcPct val="90000"/>
              </a:lnSpc>
              <a:spcBef>
                <a:spcPts val="0"/>
              </a:spcBef>
              <a:spcAft>
                <a:spcPts val="0"/>
              </a:spcAft>
              <a:buClr>
                <a:schemeClr val="bg2"/>
              </a:buClr>
              <a:buSzPct val="75000"/>
              <a:buFont typeface="Wingdings" pitchFamily="2" charset="2"/>
              <a:buNone/>
              <a:defRPr/>
            </a:pPr>
            <a:r>
              <a:rPr lang="zh-CN" altLang="en-US" sz="1400" dirty="0" smtClean="0">
                <a:solidFill>
                  <a:schemeClr val="tx1"/>
                </a:solidFill>
                <a:latin typeface="+mn-ea"/>
                <a:cs typeface="Tahoma" pitchFamily="34" charset="0"/>
              </a:rPr>
              <a:t>读者信息</a:t>
            </a:r>
            <a:endParaRPr lang="zh-CN" altLang="en-US" sz="1400" dirty="0">
              <a:solidFill>
                <a:schemeClr val="tx1"/>
              </a:solidFill>
              <a:latin typeface="+mn-ea"/>
              <a:cs typeface="Tahoma" pitchFamily="34" charset="0"/>
            </a:endParaRPr>
          </a:p>
        </p:txBody>
      </p:sp>
      <p:sp>
        <p:nvSpPr>
          <p:cNvPr id="80" name="Rectangle 165"/>
          <p:cNvSpPr>
            <a:spLocks noChangeArrowheads="1"/>
          </p:cNvSpPr>
          <p:nvPr/>
        </p:nvSpPr>
        <p:spPr bwMode="gray">
          <a:xfrm>
            <a:off x="4314825" y="5733256"/>
            <a:ext cx="1403350" cy="36000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a:lstStyle/>
          <a:p>
            <a:pPr algn="ctr">
              <a:lnSpc>
                <a:spcPct val="90000"/>
              </a:lnSpc>
              <a:spcBef>
                <a:spcPts val="350"/>
              </a:spcBef>
              <a:spcAft>
                <a:spcPts val="338"/>
              </a:spcAft>
              <a:buClr>
                <a:schemeClr val="bg2"/>
              </a:buClr>
              <a:buSzPct val="75000"/>
              <a:buFont typeface="Wingdings" pitchFamily="2" charset="2"/>
              <a:buNone/>
              <a:defRPr/>
            </a:pPr>
            <a:r>
              <a:rPr lang="zh-CN" altLang="en-US" sz="1400" dirty="0" smtClean="0">
                <a:latin typeface="Tahoma" pitchFamily="34" charset="0"/>
                <a:cs typeface="Tahoma" pitchFamily="34" charset="0"/>
              </a:rPr>
              <a:t>计帐统计</a:t>
            </a:r>
            <a:endParaRPr lang="zh-CN" altLang="en-US" sz="1400" dirty="0">
              <a:latin typeface="Tahoma" pitchFamily="34" charset="0"/>
              <a:cs typeface="Tahoma" pitchFamily="34" charset="0"/>
            </a:endParaRPr>
          </a:p>
        </p:txBody>
      </p:sp>
      <p:sp>
        <p:nvSpPr>
          <p:cNvPr id="81" name="Rectangle 157"/>
          <p:cNvSpPr>
            <a:spLocks noChangeArrowheads="1"/>
          </p:cNvSpPr>
          <p:nvPr/>
        </p:nvSpPr>
        <p:spPr bwMode="gray">
          <a:xfrm>
            <a:off x="4314825" y="2060848"/>
            <a:ext cx="1403350" cy="360000"/>
          </a:xfrm>
          <a:prstGeom prst="round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fontAlgn="auto">
              <a:lnSpc>
                <a:spcPct val="90000"/>
              </a:lnSpc>
              <a:spcBef>
                <a:spcPts val="0"/>
              </a:spcBef>
              <a:spcAft>
                <a:spcPts val="0"/>
              </a:spcAft>
              <a:buClr>
                <a:schemeClr val="bg2"/>
              </a:buClr>
              <a:buSzPct val="75000"/>
              <a:buFont typeface="Wingdings" pitchFamily="2" charset="2"/>
              <a:buNone/>
              <a:defRPr/>
            </a:pPr>
            <a:r>
              <a:rPr lang="zh-CN" altLang="en-US" sz="1400" dirty="0" smtClean="0">
                <a:solidFill>
                  <a:schemeClr val="tx1"/>
                </a:solidFill>
                <a:latin typeface="Tahoma" pitchFamily="34" charset="0"/>
                <a:cs typeface="Tahoma" pitchFamily="34" charset="0"/>
              </a:rPr>
              <a:t>借出图书</a:t>
            </a:r>
            <a:endParaRPr lang="zh-CN" altLang="en-US" sz="1400" dirty="0">
              <a:solidFill>
                <a:schemeClr val="tx1"/>
              </a:solidFill>
              <a:latin typeface="Tahoma" pitchFamily="34" charset="0"/>
              <a:cs typeface="Tahoma" pitchFamily="34" charset="0"/>
            </a:endParaRPr>
          </a:p>
        </p:txBody>
      </p:sp>
      <p:sp>
        <p:nvSpPr>
          <p:cNvPr id="82" name="Rectangle 158"/>
          <p:cNvSpPr>
            <a:spLocks noChangeArrowheads="1"/>
          </p:cNvSpPr>
          <p:nvPr/>
        </p:nvSpPr>
        <p:spPr bwMode="gray">
          <a:xfrm>
            <a:off x="4314825" y="2492896"/>
            <a:ext cx="1403350" cy="360000"/>
          </a:xfrm>
          <a:prstGeom prst="round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fontAlgn="auto">
              <a:lnSpc>
                <a:spcPct val="90000"/>
              </a:lnSpc>
              <a:spcBef>
                <a:spcPts val="0"/>
              </a:spcBef>
              <a:spcAft>
                <a:spcPts val="0"/>
              </a:spcAft>
              <a:buClr>
                <a:schemeClr val="bg2"/>
              </a:buClr>
              <a:buSzPct val="75000"/>
              <a:buFont typeface="Wingdings" pitchFamily="2" charset="2"/>
              <a:buNone/>
              <a:defRPr/>
            </a:pPr>
            <a:r>
              <a:rPr lang="zh-CN" altLang="en-US" sz="1400" dirty="0" smtClean="0">
                <a:solidFill>
                  <a:schemeClr val="tx1"/>
                </a:solidFill>
                <a:latin typeface="Tahoma" pitchFamily="34" charset="0"/>
                <a:cs typeface="Tahoma" pitchFamily="34" charset="0"/>
              </a:rPr>
              <a:t>归还图书</a:t>
            </a:r>
            <a:endParaRPr lang="zh-CN" altLang="en-US" sz="1400" dirty="0">
              <a:solidFill>
                <a:schemeClr val="tx1"/>
              </a:solidFill>
              <a:latin typeface="Tahoma" pitchFamily="34" charset="0"/>
              <a:cs typeface="Tahoma" pitchFamily="34" charset="0"/>
            </a:endParaRPr>
          </a:p>
        </p:txBody>
      </p:sp>
      <p:sp>
        <p:nvSpPr>
          <p:cNvPr id="83" name="Rectangle 159"/>
          <p:cNvSpPr>
            <a:spLocks noChangeArrowheads="1"/>
          </p:cNvSpPr>
          <p:nvPr/>
        </p:nvSpPr>
        <p:spPr bwMode="gray">
          <a:xfrm>
            <a:off x="4314825" y="2924944"/>
            <a:ext cx="1403350" cy="360000"/>
          </a:xfrm>
          <a:prstGeom prst="roundRect">
            <a:avLst/>
          </a:prstGeom>
          <a:ln>
            <a:headEnd/>
            <a:tailEnd/>
          </a:ln>
        </p:spPr>
        <p:style>
          <a:lnRef idx="1">
            <a:schemeClr val="accent2"/>
          </a:lnRef>
          <a:fillRef idx="2">
            <a:schemeClr val="accent2"/>
          </a:fillRef>
          <a:effectRef idx="1">
            <a:schemeClr val="accent2"/>
          </a:effectRef>
          <a:fontRef idx="minor">
            <a:schemeClr val="dk1"/>
          </a:fontRef>
        </p:style>
        <p:txBody>
          <a:bodyPr lIns="0" tIns="36000" rIns="0" bIns="36000">
            <a:spAutoFit/>
          </a:bodyPr>
          <a:lstStyle/>
          <a:p>
            <a:pPr algn="ctr" fontAlgn="auto">
              <a:lnSpc>
                <a:spcPct val="90000"/>
              </a:lnSpc>
              <a:spcBef>
                <a:spcPts val="0"/>
              </a:spcBef>
              <a:spcAft>
                <a:spcPts val="0"/>
              </a:spcAft>
              <a:buClr>
                <a:schemeClr val="bg2"/>
              </a:buClr>
              <a:buSzPct val="75000"/>
              <a:buFont typeface="Wingdings" pitchFamily="2" charset="2"/>
              <a:buNone/>
              <a:defRPr/>
            </a:pPr>
            <a:r>
              <a:rPr lang="zh-CN" altLang="en-US" sz="1400" dirty="0" smtClean="0">
                <a:solidFill>
                  <a:schemeClr val="tx1"/>
                </a:solidFill>
                <a:latin typeface="Tahoma" pitchFamily="34" charset="0"/>
                <a:cs typeface="Tahoma" pitchFamily="34" charset="0"/>
              </a:rPr>
              <a:t>转借图书</a:t>
            </a:r>
            <a:endParaRPr lang="zh-CN" altLang="en-US" sz="1400" dirty="0">
              <a:solidFill>
                <a:schemeClr val="tx1"/>
              </a:solidFill>
              <a:latin typeface="Tahoma" pitchFamily="34" charset="0"/>
              <a:cs typeface="Tahoma" pitchFamily="34" charset="0"/>
            </a:endParaRPr>
          </a:p>
        </p:txBody>
      </p:sp>
      <p:sp>
        <p:nvSpPr>
          <p:cNvPr id="84" name="Rectangle 162"/>
          <p:cNvSpPr>
            <a:spLocks noChangeArrowheads="1"/>
          </p:cNvSpPr>
          <p:nvPr/>
        </p:nvSpPr>
        <p:spPr bwMode="gray">
          <a:xfrm>
            <a:off x="4314825" y="1628800"/>
            <a:ext cx="1403350" cy="360000"/>
          </a:xfrm>
          <a:prstGeom prst="roundRect">
            <a:avLst/>
          </a:prstGeom>
          <a:ln>
            <a:headEnd/>
            <a:tailEnd/>
          </a:ln>
        </p:spPr>
        <p:style>
          <a:lnRef idx="1">
            <a:schemeClr val="accent2"/>
          </a:lnRef>
          <a:fillRef idx="2">
            <a:schemeClr val="accent2"/>
          </a:fillRef>
          <a:effectRef idx="1">
            <a:schemeClr val="accent2"/>
          </a:effectRef>
          <a:fontRef idx="minor">
            <a:schemeClr val="dk1"/>
          </a:fontRef>
        </p:style>
        <p:txBody>
          <a:bodyPr lIns="0" tIns="36000" rIns="0" bIns="36000">
            <a:spAutoFit/>
          </a:bodyPr>
          <a:lstStyle/>
          <a:p>
            <a:pPr algn="ctr" fontAlgn="auto">
              <a:lnSpc>
                <a:spcPct val="90000"/>
              </a:lnSpc>
              <a:spcBef>
                <a:spcPts val="0"/>
              </a:spcBef>
              <a:spcAft>
                <a:spcPts val="0"/>
              </a:spcAft>
              <a:buClr>
                <a:schemeClr val="bg2"/>
              </a:buClr>
              <a:buSzPct val="75000"/>
              <a:buFont typeface="Wingdings" pitchFamily="2" charset="2"/>
              <a:buNone/>
              <a:defRPr/>
            </a:pPr>
            <a:r>
              <a:rPr lang="zh-CN" altLang="en-US" sz="1400" dirty="0" smtClean="0">
                <a:solidFill>
                  <a:schemeClr val="tx1"/>
                </a:solidFill>
                <a:latin typeface="Tahoma" pitchFamily="34" charset="0"/>
                <a:cs typeface="Tahoma" pitchFamily="34" charset="0"/>
              </a:rPr>
              <a:t>读者认证</a:t>
            </a:r>
            <a:endParaRPr lang="zh-CN" altLang="en-US" sz="1400" dirty="0">
              <a:solidFill>
                <a:schemeClr val="tx1"/>
              </a:solidFill>
              <a:latin typeface="Tahoma" pitchFamily="34" charset="0"/>
              <a:cs typeface="Tahoma" pitchFamily="34" charset="0"/>
            </a:endParaRPr>
          </a:p>
        </p:txBody>
      </p:sp>
      <p:sp>
        <p:nvSpPr>
          <p:cNvPr id="85" name="Rectangle 138"/>
          <p:cNvSpPr>
            <a:spLocks noChangeArrowheads="1"/>
          </p:cNvSpPr>
          <p:nvPr/>
        </p:nvSpPr>
        <p:spPr bwMode="gray">
          <a:xfrm flipH="1">
            <a:off x="1162414" y="3231291"/>
            <a:ext cx="1368000" cy="360363"/>
          </a:xfrm>
          <a:prstGeom prst="roundRect">
            <a:avLst/>
          </a:prstGeom>
          <a:gradFill rotWithShape="1">
            <a:gsLst>
              <a:gs pos="0">
                <a:srgbClr val="15ACE1">
                  <a:alpha val="80000"/>
                </a:srgbClr>
              </a:gs>
              <a:gs pos="50000">
                <a:srgbClr val="15ACE1">
                  <a:gamma/>
                  <a:shade val="89020"/>
                  <a:invGamma/>
                </a:srgbClr>
              </a:gs>
              <a:gs pos="100000">
                <a:srgbClr val="15ACE1">
                  <a:alpha val="80000"/>
                </a:srgbClr>
              </a:gs>
            </a:gsLst>
            <a:lin ang="0" scaled="1"/>
          </a:gradFill>
          <a:ln w="9525" algn="ctr">
            <a:noFill/>
            <a:miter lim="800000"/>
            <a:headEnd/>
            <a:tailEnd/>
          </a:ln>
          <a:effectLst/>
          <a:scene3d>
            <a:camera prst="perspectiveLeft"/>
            <a:lightRig rig="threePt" dir="t"/>
          </a:scene3d>
        </p:spPr>
        <p:txBody>
          <a:bodyPr wrap="none" anchor="ctr"/>
          <a:lstStyle/>
          <a:p>
            <a:pPr algn="ctr" fontAlgn="auto">
              <a:spcBef>
                <a:spcPts val="0"/>
              </a:spcBef>
              <a:spcAft>
                <a:spcPts val="0"/>
              </a:spcAft>
              <a:buClr>
                <a:srgbClr val="486AC1"/>
              </a:buClr>
              <a:buSzPct val="100000"/>
              <a:buFont typeface="Arial" pitchFamily="34" charset="0"/>
              <a:buNone/>
              <a:defRPr/>
            </a:pPr>
            <a:endParaRPr lang="zh-CN" altLang="en-US" sz="1600">
              <a:ea typeface="黑体" pitchFamily="49" charset="-122"/>
              <a:cs typeface="Tahoma" pitchFamily="34" charset="0"/>
            </a:endParaRPr>
          </a:p>
        </p:txBody>
      </p:sp>
      <p:sp>
        <p:nvSpPr>
          <p:cNvPr id="86" name="Rectangle 141"/>
          <p:cNvSpPr>
            <a:spLocks noChangeArrowheads="1"/>
          </p:cNvSpPr>
          <p:nvPr/>
        </p:nvSpPr>
        <p:spPr bwMode="gray">
          <a:xfrm flipH="1">
            <a:off x="1161690" y="3663339"/>
            <a:ext cx="1368000" cy="360363"/>
          </a:xfrm>
          <a:prstGeom prst="roundRect">
            <a:avLst/>
          </a:prstGeom>
          <a:gradFill rotWithShape="1">
            <a:gsLst>
              <a:gs pos="0">
                <a:srgbClr val="15ACE1">
                  <a:alpha val="80000"/>
                </a:srgbClr>
              </a:gs>
              <a:gs pos="50000">
                <a:srgbClr val="15ACE1">
                  <a:gamma/>
                  <a:shade val="89020"/>
                  <a:invGamma/>
                </a:srgbClr>
              </a:gs>
              <a:gs pos="100000">
                <a:srgbClr val="15ACE1">
                  <a:alpha val="80000"/>
                </a:srgbClr>
              </a:gs>
            </a:gsLst>
            <a:lin ang="0" scaled="1"/>
          </a:gradFill>
          <a:ln w="9525" algn="ctr">
            <a:noFill/>
            <a:miter lim="800000"/>
            <a:headEnd/>
            <a:tailEnd/>
          </a:ln>
          <a:effectLst/>
          <a:scene3d>
            <a:camera prst="perspectiveLeft"/>
            <a:lightRig rig="threePt" dir="t"/>
          </a:scene3d>
        </p:spPr>
        <p:txBody>
          <a:bodyPr wrap="none" anchor="ctr"/>
          <a:lstStyle/>
          <a:p>
            <a:pPr algn="ctr" fontAlgn="auto">
              <a:spcBef>
                <a:spcPts val="0"/>
              </a:spcBef>
              <a:spcAft>
                <a:spcPts val="0"/>
              </a:spcAft>
              <a:buClr>
                <a:srgbClr val="486AC1"/>
              </a:buClr>
              <a:buSzPct val="100000"/>
              <a:buFont typeface="Arial" pitchFamily="34" charset="0"/>
              <a:buNone/>
              <a:defRPr/>
            </a:pPr>
            <a:endParaRPr lang="zh-CN" altLang="en-US" sz="1600">
              <a:ea typeface="黑体" pitchFamily="49" charset="-122"/>
              <a:cs typeface="Tahoma" pitchFamily="34" charset="0"/>
            </a:endParaRPr>
          </a:p>
        </p:txBody>
      </p:sp>
      <p:sp>
        <p:nvSpPr>
          <p:cNvPr id="87" name="Rectangle 152"/>
          <p:cNvSpPr>
            <a:spLocks noChangeArrowheads="1"/>
          </p:cNvSpPr>
          <p:nvPr/>
        </p:nvSpPr>
        <p:spPr bwMode="gray">
          <a:xfrm>
            <a:off x="1235043" y="3260766"/>
            <a:ext cx="1223314" cy="316682"/>
          </a:xfrm>
          <a:prstGeom prst="roundRect">
            <a:avLst/>
          </a:prstGeom>
          <a:noFill/>
          <a:ln w="9525" algn="ctr">
            <a:noFill/>
            <a:miter lim="800000"/>
            <a:headEnd/>
            <a:tailEnd/>
          </a:ln>
          <a:effectLst>
            <a:outerShdw dist="17961" dir="2700000" algn="ctr" rotWithShape="0">
              <a:srgbClr val="4D4D4D">
                <a:alpha val="50000"/>
              </a:srgbClr>
            </a:outerShdw>
          </a:effectLst>
          <a:scene3d>
            <a:camera prst="perspectiveLeft"/>
            <a:lightRig rig="threePt" dir="t"/>
          </a:scene3d>
        </p:spPr>
        <p:txBody>
          <a:bodyPr>
            <a:spAutoFit/>
          </a:bodyPr>
          <a:lstStyle/>
          <a:p>
            <a:pPr algn="ctr" fontAlgn="auto">
              <a:lnSpc>
                <a:spcPct val="90000"/>
              </a:lnSpc>
              <a:spcBef>
                <a:spcPts val="0"/>
              </a:spcBef>
              <a:spcAft>
                <a:spcPts val="0"/>
              </a:spcAft>
              <a:buClr>
                <a:schemeClr val="bg2"/>
              </a:buClr>
              <a:buSzPct val="75000"/>
              <a:buFont typeface="Wingdings" pitchFamily="2" charset="2"/>
              <a:buNone/>
              <a:defRPr/>
            </a:pPr>
            <a:r>
              <a:rPr lang="zh-CN" altLang="en-US" sz="1400" dirty="0" smtClean="0">
                <a:solidFill>
                  <a:schemeClr val="bg1"/>
                </a:solidFill>
                <a:ea typeface="黑体" pitchFamily="49" charset="-122"/>
                <a:cs typeface="Tahoma" pitchFamily="34" charset="0"/>
              </a:rPr>
              <a:t>翻页特效</a:t>
            </a:r>
            <a:endParaRPr lang="zh-CN" altLang="en-US" sz="1400" dirty="0">
              <a:solidFill>
                <a:schemeClr val="bg1"/>
              </a:solidFill>
              <a:ea typeface="黑体" pitchFamily="49" charset="-122"/>
              <a:cs typeface="Tahoma" pitchFamily="34" charset="0"/>
            </a:endParaRPr>
          </a:p>
        </p:txBody>
      </p:sp>
      <p:sp>
        <p:nvSpPr>
          <p:cNvPr id="88" name="Rectangle 155"/>
          <p:cNvSpPr>
            <a:spLocks noChangeArrowheads="1"/>
          </p:cNvSpPr>
          <p:nvPr/>
        </p:nvSpPr>
        <p:spPr bwMode="gray">
          <a:xfrm>
            <a:off x="1089584" y="3725533"/>
            <a:ext cx="1368000" cy="316682"/>
          </a:xfrm>
          <a:prstGeom prst="roundRect">
            <a:avLst/>
          </a:prstGeom>
          <a:noFill/>
          <a:ln w="9525" algn="ctr">
            <a:noFill/>
            <a:miter lim="800000"/>
            <a:headEnd/>
            <a:tailEnd/>
          </a:ln>
          <a:effectLst>
            <a:outerShdw dist="17961" dir="2700000" algn="ctr" rotWithShape="0">
              <a:srgbClr val="4D4D4D">
                <a:alpha val="50000"/>
              </a:srgbClr>
            </a:outerShdw>
          </a:effectLst>
          <a:scene3d>
            <a:camera prst="perspectiveLeft"/>
            <a:lightRig rig="threePt" dir="t"/>
          </a:scene3d>
        </p:spPr>
        <p:txBody>
          <a:bodyPr>
            <a:spAutoFit/>
          </a:bodyPr>
          <a:lstStyle/>
          <a:p>
            <a:pPr algn="ctr" fontAlgn="auto">
              <a:lnSpc>
                <a:spcPct val="90000"/>
              </a:lnSpc>
              <a:spcBef>
                <a:spcPts val="0"/>
              </a:spcBef>
              <a:spcAft>
                <a:spcPts val="0"/>
              </a:spcAft>
              <a:buClr>
                <a:schemeClr val="bg2"/>
              </a:buClr>
              <a:buSzPct val="75000"/>
              <a:buFont typeface="Wingdings" pitchFamily="2" charset="2"/>
              <a:buNone/>
              <a:defRPr/>
            </a:pPr>
            <a:r>
              <a:rPr lang="zh-CN" altLang="en-US" sz="1400" dirty="0" smtClean="0">
                <a:solidFill>
                  <a:schemeClr val="bg1"/>
                </a:solidFill>
                <a:ea typeface="黑体" pitchFamily="49" charset="-122"/>
                <a:cs typeface="Tahoma" pitchFamily="34" charset="0"/>
              </a:rPr>
              <a:t>单页模式</a:t>
            </a:r>
            <a:endParaRPr lang="zh-CN" altLang="en-US" sz="1400" dirty="0">
              <a:solidFill>
                <a:schemeClr val="bg1"/>
              </a:solidFill>
              <a:ea typeface="黑体" pitchFamily="49" charset="-122"/>
              <a:cs typeface="Tahoma" pitchFamily="34" charset="0"/>
            </a:endParaRPr>
          </a:p>
        </p:txBody>
      </p:sp>
      <p:sp>
        <p:nvSpPr>
          <p:cNvPr id="89" name="Rectangle 156"/>
          <p:cNvSpPr>
            <a:spLocks noChangeArrowheads="1"/>
          </p:cNvSpPr>
          <p:nvPr/>
        </p:nvSpPr>
        <p:spPr bwMode="gray">
          <a:xfrm>
            <a:off x="1156609" y="2057896"/>
            <a:ext cx="1368000" cy="286232"/>
          </a:xfrm>
          <a:prstGeom prst="rect">
            <a:avLst/>
          </a:prstGeom>
          <a:solidFill>
            <a:srgbClr val="EB4417"/>
          </a:solidFill>
          <a:ln>
            <a:headEnd/>
            <a:tailEnd/>
          </a:ln>
          <a:scene3d>
            <a:camera prst="perspectiveLeft"/>
            <a:lightRig rig="threePt" dir="t"/>
          </a:scene3d>
        </p:spPr>
        <p:style>
          <a:lnRef idx="1">
            <a:schemeClr val="accent6"/>
          </a:lnRef>
          <a:fillRef idx="2">
            <a:schemeClr val="accent6"/>
          </a:fillRef>
          <a:effectRef idx="1">
            <a:schemeClr val="accent6"/>
          </a:effectRef>
          <a:fontRef idx="minor">
            <a:schemeClr val="dk1"/>
          </a:fontRef>
        </p:style>
        <p:txBody>
          <a:bodyPr>
            <a:spAutoFit/>
          </a:bodyPr>
          <a:lstStyle/>
          <a:p>
            <a:pPr algn="ctr" fontAlgn="auto">
              <a:lnSpc>
                <a:spcPct val="90000"/>
              </a:lnSpc>
              <a:spcBef>
                <a:spcPts val="0"/>
              </a:spcBef>
              <a:spcAft>
                <a:spcPts val="0"/>
              </a:spcAft>
              <a:buClr>
                <a:schemeClr val="bg2"/>
              </a:buClr>
              <a:buSzPct val="75000"/>
              <a:buFont typeface="Wingdings" pitchFamily="2" charset="2"/>
              <a:buNone/>
              <a:defRPr/>
            </a:pPr>
            <a:r>
              <a:rPr lang="zh-CN" altLang="en-US" sz="1400" dirty="0" smtClean="0">
                <a:solidFill>
                  <a:schemeClr val="bg1"/>
                </a:solidFill>
                <a:latin typeface="Tahoma" pitchFamily="34" charset="0"/>
                <a:cs typeface="Tahoma" pitchFamily="34" charset="0"/>
              </a:rPr>
              <a:t>资源请求</a:t>
            </a:r>
            <a:endParaRPr lang="zh-CN" altLang="en-US" sz="1400" dirty="0">
              <a:solidFill>
                <a:schemeClr val="bg1"/>
              </a:solidFill>
              <a:latin typeface="Tahoma" pitchFamily="34" charset="0"/>
              <a:cs typeface="Tahoma" pitchFamily="34" charset="0"/>
            </a:endParaRPr>
          </a:p>
        </p:txBody>
      </p:sp>
      <p:sp>
        <p:nvSpPr>
          <p:cNvPr id="90" name="Rectangle 142"/>
          <p:cNvSpPr>
            <a:spLocks noChangeArrowheads="1"/>
          </p:cNvSpPr>
          <p:nvPr/>
        </p:nvSpPr>
        <p:spPr bwMode="gray">
          <a:xfrm flipH="1">
            <a:off x="1163278" y="4095361"/>
            <a:ext cx="1368000" cy="360363"/>
          </a:xfrm>
          <a:prstGeom prst="roundRect">
            <a:avLst/>
          </a:prstGeom>
          <a:gradFill rotWithShape="1">
            <a:gsLst>
              <a:gs pos="0">
                <a:srgbClr val="15ACE1">
                  <a:alpha val="80000"/>
                </a:srgbClr>
              </a:gs>
              <a:gs pos="50000">
                <a:srgbClr val="15ACE1">
                  <a:gamma/>
                  <a:shade val="89020"/>
                  <a:invGamma/>
                </a:srgbClr>
              </a:gs>
              <a:gs pos="100000">
                <a:srgbClr val="15ACE1">
                  <a:alpha val="80000"/>
                </a:srgbClr>
              </a:gs>
            </a:gsLst>
            <a:lin ang="0" scaled="1"/>
          </a:gradFill>
          <a:ln w="9525" algn="ctr">
            <a:noFill/>
            <a:miter lim="800000"/>
            <a:headEnd/>
            <a:tailEnd/>
          </a:ln>
          <a:effectLst/>
          <a:scene3d>
            <a:camera prst="perspectiveLeft"/>
            <a:lightRig rig="threePt" dir="t"/>
          </a:scene3d>
        </p:spPr>
        <p:txBody>
          <a:bodyPr wrap="none" anchor="ctr"/>
          <a:lstStyle/>
          <a:p>
            <a:pPr algn="ctr" fontAlgn="auto">
              <a:spcBef>
                <a:spcPts val="0"/>
              </a:spcBef>
              <a:spcAft>
                <a:spcPts val="0"/>
              </a:spcAft>
              <a:buClr>
                <a:srgbClr val="486AC1"/>
              </a:buClr>
              <a:buSzPct val="100000"/>
              <a:buFont typeface="Arial" pitchFamily="34" charset="0"/>
              <a:buNone/>
              <a:defRPr/>
            </a:pPr>
            <a:endParaRPr lang="zh-CN" altLang="en-US" sz="1600">
              <a:ea typeface="黑体" pitchFamily="49" charset="-122"/>
              <a:cs typeface="Tahoma" pitchFamily="34" charset="0"/>
            </a:endParaRPr>
          </a:p>
        </p:txBody>
      </p:sp>
      <p:sp>
        <p:nvSpPr>
          <p:cNvPr id="91" name="Rectangle 156"/>
          <p:cNvSpPr>
            <a:spLocks noChangeArrowheads="1"/>
          </p:cNvSpPr>
          <p:nvPr/>
        </p:nvSpPr>
        <p:spPr bwMode="gray">
          <a:xfrm>
            <a:off x="1089584" y="4167692"/>
            <a:ext cx="1368000" cy="316682"/>
          </a:xfrm>
          <a:prstGeom prst="roundRect">
            <a:avLst/>
          </a:prstGeom>
          <a:noFill/>
          <a:ln w="9525" algn="ctr">
            <a:noFill/>
            <a:miter lim="800000"/>
            <a:headEnd/>
            <a:tailEnd/>
          </a:ln>
          <a:effectLst>
            <a:outerShdw dist="17961" dir="2700000" algn="ctr" rotWithShape="0">
              <a:srgbClr val="4D4D4D">
                <a:alpha val="50000"/>
              </a:srgbClr>
            </a:outerShdw>
          </a:effectLst>
          <a:scene3d>
            <a:camera prst="perspectiveLeft"/>
            <a:lightRig rig="threePt" dir="t"/>
          </a:scene3d>
        </p:spPr>
        <p:txBody>
          <a:bodyPr>
            <a:spAutoFit/>
          </a:bodyPr>
          <a:lstStyle/>
          <a:p>
            <a:pPr algn="ctr" fontAlgn="auto">
              <a:lnSpc>
                <a:spcPct val="90000"/>
              </a:lnSpc>
              <a:spcBef>
                <a:spcPts val="0"/>
              </a:spcBef>
              <a:spcAft>
                <a:spcPts val="0"/>
              </a:spcAft>
              <a:buClr>
                <a:schemeClr val="bg2"/>
              </a:buClr>
              <a:buSzPct val="75000"/>
              <a:buFont typeface="Wingdings" pitchFamily="2" charset="2"/>
              <a:buNone/>
              <a:defRPr/>
            </a:pPr>
            <a:r>
              <a:rPr lang="en-US" altLang="zh-CN" sz="1400" dirty="0">
                <a:solidFill>
                  <a:schemeClr val="bg1"/>
                </a:solidFill>
                <a:ea typeface="Tahoma" pitchFamily="34" charset="0"/>
                <a:cs typeface="Tahoma" pitchFamily="34" charset="0"/>
              </a:rPr>
              <a:t>……</a:t>
            </a:r>
            <a:endParaRPr lang="zh-CN" altLang="en-US" sz="1400" dirty="0">
              <a:solidFill>
                <a:schemeClr val="bg1"/>
              </a:solidFill>
              <a:ea typeface="黑体" pitchFamily="49" charset="-122"/>
              <a:cs typeface="Tahoma" pitchFamily="34" charset="0"/>
            </a:endParaRPr>
          </a:p>
        </p:txBody>
      </p:sp>
      <p:sp>
        <p:nvSpPr>
          <p:cNvPr id="92" name="右箭头 91"/>
          <p:cNvSpPr/>
          <p:nvPr/>
        </p:nvSpPr>
        <p:spPr>
          <a:xfrm>
            <a:off x="2770188" y="2046436"/>
            <a:ext cx="1295400" cy="2159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1</a:t>
            </a:r>
            <a:endParaRPr lang="zh-CN" altLang="en-US" dirty="0">
              <a:latin typeface="Tahoma" pitchFamily="34" charset="0"/>
              <a:cs typeface="Tahoma" pitchFamily="34" charset="0"/>
            </a:endParaRPr>
          </a:p>
        </p:txBody>
      </p:sp>
      <p:sp>
        <p:nvSpPr>
          <p:cNvPr id="93" name="右箭头 92"/>
          <p:cNvSpPr/>
          <p:nvPr/>
        </p:nvSpPr>
        <p:spPr>
          <a:xfrm>
            <a:off x="2770188" y="5445348"/>
            <a:ext cx="1295400" cy="215900"/>
          </a:xfrm>
          <a:prstGeom prst="rightArrow">
            <a:avLst/>
          </a:prstGeom>
        </p:spPr>
        <p:style>
          <a:lnRef idx="1">
            <a:schemeClr val="accent2"/>
          </a:lnRef>
          <a:fillRef idx="2">
            <a:schemeClr val="accent2"/>
          </a:fillRef>
          <a:effectRef idx="1">
            <a:schemeClr val="accent2"/>
          </a:effectRef>
          <a:fontRef idx="minor">
            <a:schemeClr val="dk1"/>
          </a:fontRef>
        </p:style>
        <p:txBody>
          <a:bodyPr vert="vert"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7</a:t>
            </a:r>
            <a:endParaRPr lang="zh-CN" altLang="en-US" dirty="0">
              <a:latin typeface="Tahoma" pitchFamily="34" charset="0"/>
              <a:cs typeface="Tahoma" pitchFamily="34" charset="0"/>
            </a:endParaRPr>
          </a:p>
        </p:txBody>
      </p:sp>
      <p:sp>
        <p:nvSpPr>
          <p:cNvPr id="94" name="右箭头 93"/>
          <p:cNvSpPr/>
          <p:nvPr/>
        </p:nvSpPr>
        <p:spPr>
          <a:xfrm rot="10800000">
            <a:off x="2770188" y="5877395"/>
            <a:ext cx="1295400" cy="215900"/>
          </a:xfrm>
          <a:prstGeom prst="rightArrow">
            <a:avLst/>
          </a:prstGeom>
        </p:spPr>
        <p:style>
          <a:lnRef idx="1">
            <a:schemeClr val="accent2"/>
          </a:lnRef>
          <a:fillRef idx="2">
            <a:schemeClr val="accent2"/>
          </a:fillRef>
          <a:effectRef idx="1">
            <a:schemeClr val="accent2"/>
          </a:effectRef>
          <a:fontRef idx="minor">
            <a:schemeClr val="dk1"/>
          </a:fontRef>
        </p:style>
        <p:txBody>
          <a:bodyPr vert="eaVert"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6</a:t>
            </a:r>
            <a:endParaRPr lang="zh-CN" altLang="en-US" dirty="0">
              <a:latin typeface="Tahoma" pitchFamily="34" charset="0"/>
              <a:cs typeface="Tahoma" pitchFamily="34" charset="0"/>
            </a:endParaRPr>
          </a:p>
        </p:txBody>
      </p:sp>
      <p:sp>
        <p:nvSpPr>
          <p:cNvPr id="95" name="右箭头 94"/>
          <p:cNvSpPr/>
          <p:nvPr/>
        </p:nvSpPr>
        <p:spPr>
          <a:xfrm rot="10800000">
            <a:off x="5995988" y="4959498"/>
            <a:ext cx="503237" cy="217488"/>
          </a:xfrm>
          <a:prstGeom prst="rightArrow">
            <a:avLst/>
          </a:prstGeom>
        </p:spPr>
        <p:style>
          <a:lnRef idx="1">
            <a:schemeClr val="accent2"/>
          </a:lnRef>
          <a:fillRef idx="2">
            <a:schemeClr val="accent2"/>
          </a:fillRef>
          <a:effectRef idx="1">
            <a:schemeClr val="accent2"/>
          </a:effectRef>
          <a:fontRef idx="minor">
            <a:schemeClr val="dk1"/>
          </a:fontRef>
        </p:style>
        <p:txBody>
          <a:bodyPr vert="vert"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5</a:t>
            </a:r>
            <a:endParaRPr lang="zh-CN" altLang="en-US" dirty="0">
              <a:latin typeface="Tahoma" pitchFamily="34" charset="0"/>
              <a:cs typeface="Tahoma" pitchFamily="34" charset="0"/>
            </a:endParaRPr>
          </a:p>
        </p:txBody>
      </p:sp>
      <p:sp>
        <p:nvSpPr>
          <p:cNvPr id="96" name="右箭头 95"/>
          <p:cNvSpPr/>
          <p:nvPr/>
        </p:nvSpPr>
        <p:spPr>
          <a:xfrm rot="16200000" flipV="1">
            <a:off x="1537494" y="4761855"/>
            <a:ext cx="539750" cy="252412"/>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spcBef>
                <a:spcPts val="350"/>
              </a:spcBef>
              <a:spcAft>
                <a:spcPts val="338"/>
              </a:spcAft>
              <a:buClr>
                <a:srgbClr val="486AC1"/>
              </a:buClr>
              <a:buSzPct val="100000"/>
              <a:buFont typeface="Arial" pitchFamily="34" charset="0"/>
              <a:buNone/>
              <a:defRPr/>
            </a:pPr>
            <a:r>
              <a:rPr lang="en-US" altLang="zh-CN" sz="1600" dirty="0">
                <a:latin typeface="Tahoma" pitchFamily="34" charset="0"/>
                <a:ea typeface="Tahoma" pitchFamily="34" charset="0"/>
                <a:cs typeface="Tahoma" pitchFamily="34" charset="0"/>
              </a:rPr>
              <a:t>11</a:t>
            </a:r>
            <a:endParaRPr lang="zh-CN" altLang="en-US" sz="1600" dirty="0">
              <a:latin typeface="Tahoma" pitchFamily="34" charset="0"/>
              <a:cs typeface="Tahoma" pitchFamily="34" charset="0"/>
            </a:endParaRPr>
          </a:p>
        </p:txBody>
      </p:sp>
      <p:sp>
        <p:nvSpPr>
          <p:cNvPr id="97" name="右箭头 96"/>
          <p:cNvSpPr/>
          <p:nvPr/>
        </p:nvSpPr>
        <p:spPr>
          <a:xfrm rot="10800000">
            <a:off x="2770188" y="5013299"/>
            <a:ext cx="1295400" cy="215900"/>
          </a:xfrm>
          <a:prstGeom prst="rightArrow">
            <a:avLst/>
          </a:prstGeom>
        </p:spPr>
        <p:style>
          <a:lnRef idx="1">
            <a:schemeClr val="accent2"/>
          </a:lnRef>
          <a:fillRef idx="2">
            <a:schemeClr val="accent2"/>
          </a:fillRef>
          <a:effectRef idx="1">
            <a:schemeClr val="accent2"/>
          </a:effectRef>
          <a:fontRef idx="minor">
            <a:schemeClr val="dk1"/>
          </a:fontRef>
        </p:style>
        <p:txBody>
          <a:bodyPr vert="eaVert"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9</a:t>
            </a:r>
            <a:endParaRPr lang="zh-CN" altLang="en-US" dirty="0">
              <a:latin typeface="Tahoma" pitchFamily="34" charset="0"/>
              <a:cs typeface="Tahoma" pitchFamily="34" charset="0"/>
            </a:endParaRPr>
          </a:p>
        </p:txBody>
      </p:sp>
      <p:sp>
        <p:nvSpPr>
          <p:cNvPr id="98" name="右箭头 97"/>
          <p:cNvSpPr/>
          <p:nvPr/>
        </p:nvSpPr>
        <p:spPr>
          <a:xfrm rot="10800000">
            <a:off x="6000851" y="2046734"/>
            <a:ext cx="504000" cy="216024"/>
          </a:xfrm>
          <a:prstGeom prst="rightArrow">
            <a:avLst/>
          </a:prstGeom>
        </p:spPr>
        <p:style>
          <a:lnRef idx="1">
            <a:schemeClr val="accent2"/>
          </a:lnRef>
          <a:fillRef idx="2">
            <a:schemeClr val="accent2"/>
          </a:fillRef>
          <a:effectRef idx="1">
            <a:schemeClr val="accent2"/>
          </a:effectRef>
          <a:fontRef idx="minor">
            <a:schemeClr val="dk1"/>
          </a:fontRef>
        </p:style>
        <p:txBody>
          <a:bodyPr vert="vert270"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2</a:t>
            </a:r>
            <a:endParaRPr lang="zh-CN" altLang="en-US" dirty="0">
              <a:latin typeface="Tahoma" pitchFamily="34" charset="0"/>
              <a:cs typeface="Tahoma" pitchFamily="34" charset="0"/>
            </a:endParaRPr>
          </a:p>
        </p:txBody>
      </p:sp>
      <p:sp>
        <p:nvSpPr>
          <p:cNvPr id="99" name="右箭头 98"/>
          <p:cNvSpPr/>
          <p:nvPr/>
        </p:nvSpPr>
        <p:spPr>
          <a:xfrm rot="10800000">
            <a:off x="5995988" y="4351486"/>
            <a:ext cx="503237" cy="215900"/>
          </a:xfrm>
          <a:prstGeom prst="rightArrow">
            <a:avLst/>
          </a:prstGeom>
        </p:spPr>
        <p:style>
          <a:lnRef idx="1">
            <a:schemeClr val="accent2"/>
          </a:lnRef>
          <a:fillRef idx="2">
            <a:schemeClr val="accent2"/>
          </a:fillRef>
          <a:effectRef idx="1">
            <a:schemeClr val="accent2"/>
          </a:effectRef>
          <a:fontRef idx="minor">
            <a:schemeClr val="dk1"/>
          </a:fontRef>
        </p:style>
        <p:txBody>
          <a:bodyPr vert="eaVert"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4</a:t>
            </a:r>
            <a:endParaRPr lang="zh-CN" altLang="en-US" dirty="0">
              <a:latin typeface="Tahoma" pitchFamily="34" charset="0"/>
              <a:cs typeface="Tahoma" pitchFamily="34" charset="0"/>
            </a:endParaRPr>
          </a:p>
        </p:txBody>
      </p:sp>
      <p:sp>
        <p:nvSpPr>
          <p:cNvPr id="100" name="右箭头 99"/>
          <p:cNvSpPr/>
          <p:nvPr/>
        </p:nvSpPr>
        <p:spPr>
          <a:xfrm rot="10800000">
            <a:off x="5996005" y="5503116"/>
            <a:ext cx="504000" cy="216024"/>
          </a:xfrm>
          <a:prstGeom prst="rightArrow">
            <a:avLst/>
          </a:prstGeom>
        </p:spPr>
        <p:style>
          <a:lnRef idx="1">
            <a:schemeClr val="accent2"/>
          </a:lnRef>
          <a:fillRef idx="2">
            <a:schemeClr val="accent2"/>
          </a:fillRef>
          <a:effectRef idx="1">
            <a:schemeClr val="accent2"/>
          </a:effectRef>
          <a:fontRef idx="minor">
            <a:schemeClr val="dk1"/>
          </a:fontRef>
        </p:style>
        <p:txBody>
          <a:bodyPr vert="vert270"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8</a:t>
            </a:r>
            <a:endParaRPr lang="zh-CN" altLang="en-US" dirty="0">
              <a:latin typeface="Tahoma" pitchFamily="34" charset="0"/>
              <a:cs typeface="Tahoma" pitchFamily="34" charset="0"/>
            </a:endParaRPr>
          </a:p>
        </p:txBody>
      </p:sp>
      <p:sp>
        <p:nvSpPr>
          <p:cNvPr id="101" name="右箭头 100"/>
          <p:cNvSpPr/>
          <p:nvPr/>
        </p:nvSpPr>
        <p:spPr>
          <a:xfrm>
            <a:off x="5995988" y="6007248"/>
            <a:ext cx="503237" cy="2159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spcBef>
                <a:spcPts val="350"/>
              </a:spcBef>
              <a:spcAft>
                <a:spcPts val="338"/>
              </a:spcAft>
              <a:buClr>
                <a:srgbClr val="486AC1"/>
              </a:buClr>
              <a:buSzPct val="100000"/>
              <a:buFont typeface="Arial" pitchFamily="34" charset="0"/>
              <a:buNone/>
              <a:defRPr/>
            </a:pPr>
            <a:r>
              <a:rPr lang="en-US" altLang="zh-CN" dirty="0">
                <a:latin typeface="Tahoma" pitchFamily="34" charset="0"/>
                <a:ea typeface="Tahoma" pitchFamily="34" charset="0"/>
                <a:cs typeface="Tahoma" pitchFamily="34" charset="0"/>
              </a:rPr>
              <a:t>10</a:t>
            </a:r>
            <a:endParaRPr lang="zh-CN" altLang="en-US" dirty="0">
              <a:latin typeface="Tahoma" pitchFamily="34" charset="0"/>
              <a:cs typeface="Tahoma" pitchFamily="34" charset="0"/>
            </a:endParaRPr>
          </a:p>
        </p:txBody>
      </p:sp>
      <p:sp>
        <p:nvSpPr>
          <p:cNvPr id="103" name="AutoShape 7"/>
          <p:cNvSpPr>
            <a:spLocks noChangeArrowheads="1"/>
          </p:cNvSpPr>
          <p:nvPr/>
        </p:nvSpPr>
        <p:spPr bwMode="auto">
          <a:xfrm>
            <a:off x="5540375" y="3418036"/>
            <a:ext cx="1914525" cy="873125"/>
          </a:xfrm>
          <a:prstGeom prst="cloudCallout">
            <a:avLst>
              <a:gd name="adj1" fmla="val -20426"/>
              <a:gd name="adj2" fmla="val 22412"/>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spcBef>
                <a:spcPts val="350"/>
              </a:spcBef>
              <a:spcAft>
                <a:spcPts val="338"/>
              </a:spcAft>
              <a:buClr>
                <a:srgbClr val="486AC1"/>
              </a:buClr>
              <a:buSzPct val="100000"/>
              <a:buFont typeface="Arial" pitchFamily="34" charset="0"/>
              <a:buNone/>
              <a:defRPr/>
            </a:pPr>
            <a:r>
              <a:rPr lang="en-US" altLang="zh-CN" dirty="0">
                <a:effectLst>
                  <a:outerShdw blurRad="38100" dist="38100" dir="2700000" algn="tl">
                    <a:srgbClr val="000000">
                      <a:alpha val="43137"/>
                    </a:srgbClr>
                  </a:outerShdw>
                </a:effectLst>
                <a:ea typeface="Tahoma" pitchFamily="34" charset="0"/>
                <a:cs typeface="Tahoma" pitchFamily="34" charset="0"/>
              </a:rPr>
              <a:t>Intranet</a:t>
            </a:r>
            <a:endParaRPr lang="zh-CN" sz="2400" dirty="0">
              <a:effectLst>
                <a:outerShdw blurRad="38100" dist="38100" dir="2700000" algn="tl">
                  <a:srgbClr val="000000">
                    <a:alpha val="43137"/>
                  </a:srgbClr>
                </a:outerShdw>
              </a:effectLst>
              <a:cs typeface="Tahoma" pitchFamily="34" charset="0"/>
            </a:endParaRPr>
          </a:p>
        </p:txBody>
      </p:sp>
      <p:sp>
        <p:nvSpPr>
          <p:cNvPr id="102" name="右箭头 101"/>
          <p:cNvSpPr/>
          <p:nvPr/>
        </p:nvSpPr>
        <p:spPr>
          <a:xfrm rot="5400000">
            <a:off x="4854575" y="3737124"/>
            <a:ext cx="396875" cy="2159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spcBef>
                <a:spcPts val="350"/>
              </a:spcBef>
              <a:spcAft>
                <a:spcPts val="338"/>
              </a:spcAft>
              <a:buClr>
                <a:srgbClr val="486AC1"/>
              </a:buClr>
              <a:buSzPct val="100000"/>
              <a:buFont typeface="Arial" pitchFamily="34" charset="0"/>
              <a:buNone/>
              <a:defRPr/>
            </a:pPr>
            <a:r>
              <a:rPr lang="en-US" altLang="zh-CN" sz="1600" dirty="0">
                <a:latin typeface="Tahoma" pitchFamily="34" charset="0"/>
                <a:ea typeface="Tahoma" pitchFamily="34" charset="0"/>
                <a:cs typeface="Tahoma" pitchFamily="34" charset="0"/>
              </a:rPr>
              <a:t>3</a:t>
            </a:r>
            <a:endParaRPr lang="zh-CN" altLang="en-US" sz="1600" dirty="0">
              <a:latin typeface="Tahoma" pitchFamily="34" charset="0"/>
              <a:cs typeface="Tahoma" pitchFamily="34" charset="0"/>
            </a:endParaRPr>
          </a:p>
        </p:txBody>
      </p:sp>
      <p:grpSp>
        <p:nvGrpSpPr>
          <p:cNvPr id="2" name="组合 46"/>
          <p:cNvGrpSpPr>
            <a:grpSpLocks/>
          </p:cNvGrpSpPr>
          <p:nvPr/>
        </p:nvGrpSpPr>
        <p:grpSpPr bwMode="auto">
          <a:xfrm>
            <a:off x="6773863" y="2492523"/>
            <a:ext cx="1128712" cy="1163638"/>
            <a:chOff x="6962887" y="2263947"/>
            <a:chExt cx="1129452" cy="1162632"/>
          </a:xfrm>
        </p:grpSpPr>
        <p:sp>
          <p:nvSpPr>
            <p:cNvPr id="77" name="Oval 200"/>
            <p:cNvSpPr>
              <a:spLocks noChangeArrowheads="1"/>
            </p:cNvSpPr>
            <p:nvPr/>
          </p:nvSpPr>
          <p:spPr bwMode="ltGray">
            <a:xfrm>
              <a:off x="6962887" y="2313117"/>
              <a:ext cx="1129452" cy="1113462"/>
            </a:xfrm>
            <a:prstGeom prst="ellipse">
              <a:avLst/>
            </a:prstGeom>
            <a:solidFill>
              <a:schemeClr val="accent5">
                <a:lumMod val="75000"/>
              </a:schemeClr>
            </a:solidFill>
            <a:ln w="63500" algn="ctr">
              <a:solidFill>
                <a:srgbClr val="F8F8F8">
                  <a:alpha val="70195"/>
                </a:srgbClr>
              </a:solidFill>
              <a:round/>
              <a:headEnd/>
              <a:tailEnd/>
            </a:ln>
          </p:spPr>
          <p:txBody>
            <a:bodyPr wrap="none" anchor="ctr"/>
            <a:lstStyle/>
            <a:p>
              <a:pPr>
                <a:spcBef>
                  <a:spcPts val="350"/>
                </a:spcBef>
                <a:spcAft>
                  <a:spcPts val="338"/>
                </a:spcAft>
                <a:buClr>
                  <a:srgbClr val="486AC1"/>
                </a:buClr>
                <a:buSzPct val="100000"/>
                <a:buFont typeface="Arial" pitchFamily="34" charset="0"/>
                <a:buNone/>
                <a:defRPr/>
              </a:pPr>
              <a:endParaRPr lang="zh-CN" altLang="en-US" sz="1600">
                <a:ea typeface="+mj-ea"/>
                <a:cs typeface="Tahoma" pitchFamily="34" charset="0"/>
              </a:endParaRPr>
            </a:p>
          </p:txBody>
        </p:sp>
        <p:pic>
          <p:nvPicPr>
            <p:cNvPr id="93232" name="Picture 201" descr="cir_lighteffect0"/>
            <p:cNvPicPr>
              <a:picLocks noChangeAspect="1" noChangeArrowheads="1"/>
            </p:cNvPicPr>
            <p:nvPr/>
          </p:nvPicPr>
          <p:blipFill>
            <a:blip r:embed="rId3" cstate="print">
              <a:lum bright="18000" contrast="-12000"/>
            </a:blip>
            <a:srcRect/>
            <a:stretch>
              <a:fillRect/>
            </a:stretch>
          </p:blipFill>
          <p:spPr bwMode="ltGray">
            <a:xfrm>
              <a:off x="7069495" y="2263947"/>
              <a:ext cx="931937" cy="929928"/>
            </a:xfrm>
            <a:prstGeom prst="rect">
              <a:avLst/>
            </a:prstGeom>
            <a:noFill/>
            <a:ln w="9525">
              <a:noFill/>
              <a:miter lim="800000"/>
              <a:headEnd/>
              <a:tailEnd/>
            </a:ln>
          </p:spPr>
        </p:pic>
        <p:sp>
          <p:nvSpPr>
            <p:cNvPr id="79" name="Rectangle 210"/>
            <p:cNvSpPr>
              <a:spLocks noChangeArrowheads="1"/>
            </p:cNvSpPr>
            <p:nvPr/>
          </p:nvSpPr>
          <p:spPr bwMode="black">
            <a:xfrm>
              <a:off x="6972418" y="2635101"/>
              <a:ext cx="1099270" cy="337846"/>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p>
              <a:pPr algn="ctr" fontAlgn="auto">
                <a:spcBef>
                  <a:spcPts val="0"/>
                </a:spcBef>
                <a:spcAft>
                  <a:spcPts val="0"/>
                </a:spcAft>
                <a:buClr>
                  <a:srgbClr val="486AC1"/>
                </a:buClr>
                <a:buSzPct val="100000"/>
                <a:buFont typeface="Arial" pitchFamily="34" charset="0"/>
                <a:buNone/>
                <a:defRPr/>
              </a:pPr>
              <a:r>
                <a:rPr lang="en-US" altLang="zh-CN" sz="1600" dirty="0">
                  <a:solidFill>
                    <a:srgbClr val="F8F8F8"/>
                  </a:solidFill>
                  <a:ea typeface="Tahoma" pitchFamily="34" charset="0"/>
                  <a:cs typeface="Tahoma" pitchFamily="34" charset="0"/>
                </a:rPr>
                <a:t>Data Base</a:t>
              </a:r>
              <a:endParaRPr lang="zh-CN" altLang="en-US" sz="1600" dirty="0">
                <a:solidFill>
                  <a:srgbClr val="F8F8F8"/>
                </a:solidFill>
                <a:ea typeface="+mj-ea"/>
                <a:cs typeface="Tahoma" pitchFamily="34" charset="0"/>
              </a:endParaRPr>
            </a:p>
          </p:txBody>
        </p:sp>
      </p:grpSp>
      <p:sp>
        <p:nvSpPr>
          <p:cNvPr id="58" name="TextBox 57"/>
          <p:cNvSpPr txBox="1"/>
          <p:nvPr/>
        </p:nvSpPr>
        <p:spPr>
          <a:xfrm>
            <a:off x="1014165" y="1484784"/>
            <a:ext cx="3125787" cy="492125"/>
          </a:xfrm>
          <a:prstGeom prst="rect">
            <a:avLst/>
          </a:prstGeom>
          <a:noFill/>
        </p:spPr>
        <p:txBody>
          <a:bodyPr>
            <a:spAutoFit/>
          </a:bodyPr>
          <a:lstStyle/>
          <a:p>
            <a:pPr>
              <a:spcBef>
                <a:spcPts val="350"/>
              </a:spcBef>
              <a:spcAft>
                <a:spcPts val="338"/>
              </a:spcAft>
              <a:buClr>
                <a:srgbClr val="486AC1"/>
              </a:buClr>
              <a:buSzPct val="100000"/>
              <a:buFont typeface="Arial" pitchFamily="34" charset="0"/>
              <a:buNone/>
              <a:defRPr/>
            </a:pPr>
            <a:r>
              <a:rPr lang="zh-CN" altLang="en-US" sz="2500" b="1" dirty="0" smtClean="0"/>
              <a:t>系统架构</a:t>
            </a:r>
            <a:endParaRPr lang="zh-CN" altLang="en-US" sz="2500" b="1" dirty="0">
              <a:latin typeface="+mn-lt"/>
              <a:ea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269"/>
                                        </p:tgtEl>
                                        <p:attrNameLst>
                                          <p:attrName>style.visibility</p:attrName>
                                        </p:attrNameLst>
                                      </p:cBhvr>
                                      <p:to>
                                        <p:strVal val="visible"/>
                                      </p:to>
                                    </p:set>
                                    <p:animEffect transition="in" filter="fade">
                                      <p:cBhvr>
                                        <p:cTn id="11" dur="500"/>
                                        <p:tgtEl>
                                          <p:spTgt spid="1126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500"/>
                                        <p:tgtEl>
                                          <p:spTgt spid="68"/>
                                        </p:tgtEl>
                                      </p:cBhvr>
                                    </p:animEffect>
                                  </p:childTnLst>
                                </p:cTn>
                              </p:par>
                              <p:par>
                                <p:cTn id="42" presetID="10" presetClass="entr" presetSubtype="0" fill="hold"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500"/>
                                        <p:tgtEl>
                                          <p:spTgt spid="7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fade">
                                      <p:cBhvr>
                                        <p:cTn id="59" dur="500"/>
                                        <p:tgtEl>
                                          <p:spTgt spid="8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fade">
                                      <p:cBhvr>
                                        <p:cTn id="65" dur="500"/>
                                        <p:tgtEl>
                                          <p:spTgt spid="8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3"/>
                                        </p:tgtEl>
                                        <p:attrNameLst>
                                          <p:attrName>style.visibility</p:attrName>
                                        </p:attrNameLst>
                                      </p:cBhvr>
                                      <p:to>
                                        <p:strVal val="visible"/>
                                      </p:to>
                                    </p:set>
                                    <p:animEffect transition="in" filter="fade">
                                      <p:cBhvr>
                                        <p:cTn id="68" dur="500"/>
                                        <p:tgtEl>
                                          <p:spTgt spid="8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fade">
                                      <p:cBhvr>
                                        <p:cTn id="71" dur="500"/>
                                        <p:tgtEl>
                                          <p:spTgt spid="84"/>
                                        </p:tgtEl>
                                      </p:cBhvr>
                                    </p:animEffect>
                                  </p:childTnLst>
                                </p:cTn>
                              </p:par>
                              <p:par>
                                <p:cTn id="72" presetID="10" presetClass="entr" presetSubtype="0" fill="hold" nodeType="with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fade">
                                      <p:cBhvr>
                                        <p:cTn id="74" dur="500"/>
                                        <p:tgtEl>
                                          <p:spTgt spid="85"/>
                                        </p:tgtEl>
                                      </p:cBhvr>
                                    </p:animEffect>
                                  </p:childTnLst>
                                </p:cTn>
                              </p:par>
                              <p:par>
                                <p:cTn id="75" presetID="10" presetClass="entr" presetSubtype="0" fill="hold" nodeType="with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fade">
                                      <p:cBhvr>
                                        <p:cTn id="77" dur="500"/>
                                        <p:tgtEl>
                                          <p:spTgt spid="86"/>
                                        </p:tgtEl>
                                      </p:cBhvr>
                                    </p:animEffect>
                                  </p:childTnLst>
                                </p:cTn>
                              </p:par>
                              <p:par>
                                <p:cTn id="78" presetID="10" presetClass="entr" presetSubtype="0" fill="hold"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500"/>
                                        <p:tgtEl>
                                          <p:spTgt spid="87"/>
                                        </p:tgtEl>
                                      </p:cBhvr>
                                    </p:animEffect>
                                  </p:childTnLst>
                                </p:cTn>
                              </p:par>
                              <p:par>
                                <p:cTn id="81" presetID="10" presetClass="entr" presetSubtype="0" fill="hold" nodeType="withEffect">
                                  <p:stCondLst>
                                    <p:cond delay="0"/>
                                  </p:stCondLst>
                                  <p:childTnLst>
                                    <p:set>
                                      <p:cBhvr>
                                        <p:cTn id="82" dur="1" fill="hold">
                                          <p:stCondLst>
                                            <p:cond delay="0"/>
                                          </p:stCondLst>
                                        </p:cTn>
                                        <p:tgtEl>
                                          <p:spTgt spid="88"/>
                                        </p:tgtEl>
                                        <p:attrNameLst>
                                          <p:attrName>style.visibility</p:attrName>
                                        </p:attrNameLst>
                                      </p:cBhvr>
                                      <p:to>
                                        <p:strVal val="visible"/>
                                      </p:to>
                                    </p:set>
                                    <p:animEffect transition="in" filter="fade">
                                      <p:cBhvr>
                                        <p:cTn id="83" dur="500"/>
                                        <p:tgtEl>
                                          <p:spTgt spid="88"/>
                                        </p:tgtEl>
                                      </p:cBhvr>
                                    </p:animEffect>
                                  </p:childTnLst>
                                </p:cTn>
                              </p:par>
                              <p:par>
                                <p:cTn id="84" presetID="10" presetClass="entr" presetSubtype="0" fill="hold" nodeType="with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fade">
                                      <p:cBhvr>
                                        <p:cTn id="86" dur="500"/>
                                        <p:tgtEl>
                                          <p:spTgt spid="89"/>
                                        </p:tgtEl>
                                      </p:cBhvr>
                                    </p:animEffect>
                                  </p:childTnLst>
                                </p:cTn>
                              </p:par>
                              <p:par>
                                <p:cTn id="87" presetID="10" presetClass="entr" presetSubtype="0" fill="hold" nodeType="with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fade">
                                      <p:cBhvr>
                                        <p:cTn id="89" dur="500"/>
                                        <p:tgtEl>
                                          <p:spTgt spid="90"/>
                                        </p:tgtEl>
                                      </p:cBhvr>
                                    </p:animEffect>
                                  </p:childTnLst>
                                </p:cTn>
                              </p:par>
                              <p:par>
                                <p:cTn id="90" presetID="10" presetClass="entr" presetSubtype="0" fill="hold" nodeType="withEffect">
                                  <p:stCondLst>
                                    <p:cond delay="0"/>
                                  </p:stCondLst>
                                  <p:childTnLst>
                                    <p:set>
                                      <p:cBhvr>
                                        <p:cTn id="91" dur="1" fill="hold">
                                          <p:stCondLst>
                                            <p:cond delay="0"/>
                                          </p:stCondLst>
                                        </p:cTn>
                                        <p:tgtEl>
                                          <p:spTgt spid="91"/>
                                        </p:tgtEl>
                                        <p:attrNameLst>
                                          <p:attrName>style.visibility</p:attrName>
                                        </p:attrNameLst>
                                      </p:cBhvr>
                                      <p:to>
                                        <p:strVal val="visible"/>
                                      </p:to>
                                    </p:set>
                                    <p:animEffect transition="in" filter="fade">
                                      <p:cBhvr>
                                        <p:cTn id="92" dur="500"/>
                                        <p:tgtEl>
                                          <p:spTgt spid="9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2"/>
                                        </p:tgtEl>
                                        <p:attrNameLst>
                                          <p:attrName>style.visibility</p:attrName>
                                        </p:attrNameLst>
                                      </p:cBhvr>
                                      <p:to>
                                        <p:strVal val="visible"/>
                                      </p:to>
                                    </p:set>
                                    <p:animEffect transition="in" filter="fade">
                                      <p:cBhvr>
                                        <p:cTn id="95" dur="500"/>
                                        <p:tgtEl>
                                          <p:spTgt spid="9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fade">
                                      <p:cBhvr>
                                        <p:cTn id="98" dur="500"/>
                                        <p:tgtEl>
                                          <p:spTgt spid="9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fade">
                                      <p:cBhvr>
                                        <p:cTn id="101" dur="500"/>
                                        <p:tgtEl>
                                          <p:spTgt spid="9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5"/>
                                        </p:tgtEl>
                                        <p:attrNameLst>
                                          <p:attrName>style.visibility</p:attrName>
                                        </p:attrNameLst>
                                      </p:cBhvr>
                                      <p:to>
                                        <p:strVal val="visible"/>
                                      </p:to>
                                    </p:set>
                                    <p:animEffect transition="in" filter="fade">
                                      <p:cBhvr>
                                        <p:cTn id="104" dur="500"/>
                                        <p:tgtEl>
                                          <p:spTgt spid="9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6"/>
                                        </p:tgtEl>
                                        <p:attrNameLst>
                                          <p:attrName>style.visibility</p:attrName>
                                        </p:attrNameLst>
                                      </p:cBhvr>
                                      <p:to>
                                        <p:strVal val="visible"/>
                                      </p:to>
                                    </p:set>
                                    <p:animEffect transition="in" filter="fade">
                                      <p:cBhvr>
                                        <p:cTn id="107" dur="500"/>
                                        <p:tgtEl>
                                          <p:spTgt spid="9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7"/>
                                        </p:tgtEl>
                                        <p:attrNameLst>
                                          <p:attrName>style.visibility</p:attrName>
                                        </p:attrNameLst>
                                      </p:cBhvr>
                                      <p:to>
                                        <p:strVal val="visible"/>
                                      </p:to>
                                    </p:set>
                                    <p:animEffect transition="in" filter="fade">
                                      <p:cBhvr>
                                        <p:cTn id="110" dur="500"/>
                                        <p:tgtEl>
                                          <p:spTgt spid="97"/>
                                        </p:tgtEl>
                                      </p:cBhvr>
                                    </p:animEffect>
                                  </p:childTnLst>
                                </p:cTn>
                              </p:par>
                              <p:par>
                                <p:cTn id="111" presetID="10" presetClass="entr" presetSubtype="0" fill="hold" nodeType="withEffect">
                                  <p:stCondLst>
                                    <p:cond delay="0"/>
                                  </p:stCondLst>
                                  <p:childTnLst>
                                    <p:set>
                                      <p:cBhvr>
                                        <p:cTn id="112" dur="1" fill="hold">
                                          <p:stCondLst>
                                            <p:cond delay="0"/>
                                          </p:stCondLst>
                                        </p:cTn>
                                        <p:tgtEl>
                                          <p:spTgt spid="98"/>
                                        </p:tgtEl>
                                        <p:attrNameLst>
                                          <p:attrName>style.visibility</p:attrName>
                                        </p:attrNameLst>
                                      </p:cBhvr>
                                      <p:to>
                                        <p:strVal val="visible"/>
                                      </p:to>
                                    </p:set>
                                    <p:animEffect transition="in" filter="fade">
                                      <p:cBhvr>
                                        <p:cTn id="113" dur="500"/>
                                        <p:tgtEl>
                                          <p:spTgt spid="9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9"/>
                                        </p:tgtEl>
                                        <p:attrNameLst>
                                          <p:attrName>style.visibility</p:attrName>
                                        </p:attrNameLst>
                                      </p:cBhvr>
                                      <p:to>
                                        <p:strVal val="visible"/>
                                      </p:to>
                                    </p:set>
                                    <p:animEffect transition="in" filter="fade">
                                      <p:cBhvr>
                                        <p:cTn id="116" dur="500"/>
                                        <p:tgtEl>
                                          <p:spTgt spid="99"/>
                                        </p:tgtEl>
                                      </p:cBhvr>
                                    </p:animEffect>
                                  </p:childTnLst>
                                </p:cTn>
                              </p:par>
                              <p:par>
                                <p:cTn id="117" presetID="10" presetClass="entr" presetSubtype="0" fill="hold" nodeType="withEffect">
                                  <p:stCondLst>
                                    <p:cond delay="0"/>
                                  </p:stCondLst>
                                  <p:childTnLst>
                                    <p:set>
                                      <p:cBhvr>
                                        <p:cTn id="118" dur="1" fill="hold">
                                          <p:stCondLst>
                                            <p:cond delay="0"/>
                                          </p:stCondLst>
                                        </p:cTn>
                                        <p:tgtEl>
                                          <p:spTgt spid="100"/>
                                        </p:tgtEl>
                                        <p:attrNameLst>
                                          <p:attrName>style.visibility</p:attrName>
                                        </p:attrNameLst>
                                      </p:cBhvr>
                                      <p:to>
                                        <p:strVal val="visible"/>
                                      </p:to>
                                    </p:set>
                                    <p:animEffect transition="in" filter="fade">
                                      <p:cBhvr>
                                        <p:cTn id="119" dur="500"/>
                                        <p:tgtEl>
                                          <p:spTgt spid="10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01"/>
                                        </p:tgtEl>
                                        <p:attrNameLst>
                                          <p:attrName>style.visibility</p:attrName>
                                        </p:attrNameLst>
                                      </p:cBhvr>
                                      <p:to>
                                        <p:strVal val="visible"/>
                                      </p:to>
                                    </p:set>
                                    <p:animEffect transition="in" filter="fade">
                                      <p:cBhvr>
                                        <p:cTn id="122" dur="500"/>
                                        <p:tgtEl>
                                          <p:spTgt spid="10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03"/>
                                        </p:tgtEl>
                                        <p:attrNameLst>
                                          <p:attrName>style.visibility</p:attrName>
                                        </p:attrNameLst>
                                      </p:cBhvr>
                                      <p:to>
                                        <p:strVal val="visible"/>
                                      </p:to>
                                    </p:set>
                                    <p:animEffect transition="in" filter="fade">
                                      <p:cBhvr>
                                        <p:cTn id="125" dur="500"/>
                                        <p:tgtEl>
                                          <p:spTgt spid="10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2"/>
                                        </p:tgtEl>
                                        <p:attrNameLst>
                                          <p:attrName>style.visibility</p:attrName>
                                        </p:attrNameLst>
                                      </p:cBhvr>
                                      <p:to>
                                        <p:strVal val="visible"/>
                                      </p:to>
                                    </p:set>
                                    <p:animEffect transition="in" filter="fade">
                                      <p:cBhvr>
                                        <p:cTn id="128" dur="500"/>
                                        <p:tgtEl>
                                          <p:spTgt spid="102"/>
                                        </p:tgtEl>
                                      </p:cBhvr>
                                    </p:animEffect>
                                  </p:childTnLst>
                                </p:cTn>
                              </p:par>
                              <p:par>
                                <p:cTn id="129" presetID="10" presetClass="entr" presetSubtype="0" fill="hold" nodeType="withEffect">
                                  <p:stCondLst>
                                    <p:cond delay="0"/>
                                  </p:stCondLst>
                                  <p:childTnLst>
                                    <p:set>
                                      <p:cBhvr>
                                        <p:cTn id="130" dur="1" fill="hold">
                                          <p:stCondLst>
                                            <p:cond delay="0"/>
                                          </p:stCondLst>
                                        </p:cTn>
                                        <p:tgtEl>
                                          <p:spTgt spid="2"/>
                                        </p:tgtEl>
                                        <p:attrNameLst>
                                          <p:attrName>style.visibility</p:attrName>
                                        </p:attrNameLst>
                                      </p:cBhvr>
                                      <p:to>
                                        <p:strVal val="visible"/>
                                      </p:to>
                                    </p:set>
                                    <p:animEffect transition="in" filter="fade">
                                      <p:cBhvr>
                                        <p:cTn id="1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46" grpId="0" animBg="1"/>
      <p:bldP spid="50" grpId="0" animBg="1"/>
      <p:bldP spid="51" grpId="0" animBg="1"/>
      <p:bldP spid="54" grpId="0" animBg="1"/>
      <p:bldP spid="55" grpId="0" animBg="1"/>
      <p:bldP spid="56" grpId="0" animBg="1"/>
      <p:bldP spid="57" grpId="0" animBg="1"/>
      <p:bldP spid="62" grpId="0" animBg="1"/>
      <p:bldP spid="63" grpId="0" animBg="1"/>
      <p:bldP spid="68" grpId="0" animBg="1"/>
      <p:bldP spid="72" grpId="0" animBg="1"/>
      <p:bldP spid="73" grpId="0" animBg="1"/>
      <p:bldP spid="74" grpId="0" animBg="1"/>
      <p:bldP spid="75" grpId="0" animBg="1"/>
      <p:bldP spid="80" grpId="0" animBg="1"/>
      <p:bldP spid="81" grpId="0" animBg="1"/>
      <p:bldP spid="82" grpId="0" animBg="1"/>
      <p:bldP spid="83" grpId="0" animBg="1"/>
      <p:bldP spid="84" grpId="0" animBg="1"/>
      <p:bldP spid="92" grpId="0" animBg="1"/>
      <p:bldP spid="93" grpId="0" animBg="1"/>
      <p:bldP spid="94" grpId="0" animBg="1"/>
      <p:bldP spid="95" grpId="0" animBg="1"/>
      <p:bldP spid="96" grpId="0" animBg="1"/>
      <p:bldP spid="97" grpId="0" animBg="1"/>
      <p:bldP spid="99" grpId="0" animBg="1"/>
      <p:bldP spid="101" grpId="0" animBg="1"/>
      <p:bldP spid="103" grpId="0" animBg="1"/>
      <p:bldP spid="1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6512" y="0"/>
            <a:ext cx="9180000" cy="6883009"/>
          </a:xfrm>
          <a:prstGeom prst="rect">
            <a:avLst/>
          </a:prstGeom>
          <a:noFill/>
          <a:ln w="9525">
            <a:noFill/>
            <a:miter lim="800000"/>
            <a:headEnd/>
            <a:tailEnd/>
          </a:ln>
        </p:spPr>
      </p:pic>
      <p:sp>
        <p:nvSpPr>
          <p:cNvPr id="15" name="圆角矩形标注 9"/>
          <p:cNvSpPr>
            <a:spLocks noChangeArrowheads="1"/>
          </p:cNvSpPr>
          <p:nvPr/>
        </p:nvSpPr>
        <p:spPr bwMode="auto">
          <a:xfrm>
            <a:off x="3208338" y="3070742"/>
            <a:ext cx="4387998" cy="783193"/>
          </a:xfrm>
          <a:prstGeom prst="wedgeRoundRectCallout">
            <a:avLst>
              <a:gd name="adj1" fmla="val -52719"/>
              <a:gd name="adj2" fmla="val 90806"/>
              <a:gd name="adj3" fmla="val 16667"/>
            </a:avLst>
          </a:prstGeom>
          <a:ln>
            <a:headEnd/>
            <a:tailEnd/>
          </a:ln>
        </p:spPr>
        <p:style>
          <a:lnRef idx="1">
            <a:schemeClr val="accent4"/>
          </a:lnRef>
          <a:fillRef idx="2">
            <a:schemeClr val="accent4"/>
          </a:fillRef>
          <a:effectRef idx="1">
            <a:schemeClr val="accent4"/>
          </a:effectRef>
          <a:fontRef idx="minor">
            <a:schemeClr val="dk1"/>
          </a:fontRef>
        </p:style>
        <p:txBody>
          <a:bodyPr wrap="square" anchor="ctr">
            <a:spAutoFit/>
          </a:bodyPr>
          <a:lstStyle/>
          <a:p>
            <a:pPr marL="361950" lvl="2">
              <a:spcBef>
                <a:spcPts val="350"/>
              </a:spcBef>
              <a:spcAft>
                <a:spcPts val="338"/>
              </a:spcAft>
              <a:buClr>
                <a:srgbClr val="486AC1"/>
              </a:buClr>
              <a:buSzPct val="100000"/>
              <a:buFont typeface="Arial" pitchFamily="34" charset="0"/>
              <a:buNone/>
              <a:defRPr/>
            </a:pPr>
            <a:r>
              <a:rPr lang="zh-CN" altLang="en-US" sz="2000" dirty="0" smtClean="0">
                <a:solidFill>
                  <a:schemeClr val="tx1">
                    <a:lumMod val="95000"/>
                    <a:lumOff val="5000"/>
                  </a:schemeClr>
                </a:solidFill>
                <a:latin typeface="+mn-ea"/>
                <a:cs typeface="Tahoma" pitchFamily="34" charset="0"/>
              </a:rPr>
              <a:t>用户在</a:t>
            </a:r>
            <a:r>
              <a:rPr lang="en-US" altLang="zh-CN" sz="2000" dirty="0" smtClean="0">
                <a:solidFill>
                  <a:schemeClr val="tx1">
                    <a:lumMod val="95000"/>
                    <a:lumOff val="5000"/>
                  </a:schemeClr>
                </a:solidFill>
                <a:latin typeface="+mn-ea"/>
                <a:cs typeface="Tahoma" pitchFamily="34" charset="0"/>
              </a:rPr>
              <a:t>14</a:t>
            </a:r>
            <a:r>
              <a:rPr lang="zh-CN" altLang="en-US" sz="2000" dirty="0" smtClean="0">
                <a:solidFill>
                  <a:schemeClr val="tx1">
                    <a:lumMod val="95000"/>
                    <a:lumOff val="5000"/>
                  </a:schemeClr>
                </a:solidFill>
                <a:latin typeface="+mn-ea"/>
                <a:cs typeface="Tahoma" pitchFamily="34" charset="0"/>
              </a:rPr>
              <a:t>天内，</a:t>
            </a:r>
            <a:r>
              <a:rPr lang="en-US" altLang="zh-CN" sz="2000" dirty="0" smtClean="0">
                <a:solidFill>
                  <a:schemeClr val="tx1">
                    <a:lumMod val="95000"/>
                    <a:lumOff val="5000"/>
                  </a:schemeClr>
                </a:solidFill>
                <a:latin typeface="+mn-ea"/>
                <a:cs typeface="Tahoma" pitchFamily="34" charset="0"/>
              </a:rPr>
              <a:t>1</a:t>
            </a:r>
            <a:r>
              <a:rPr lang="zh-CN" altLang="en-US" sz="2000" dirty="0" smtClean="0">
                <a:solidFill>
                  <a:schemeClr val="tx1">
                    <a:lumMod val="95000"/>
                    <a:lumOff val="5000"/>
                  </a:schemeClr>
                </a:solidFill>
                <a:latin typeface="+mn-ea"/>
                <a:cs typeface="Tahoma" pitchFamily="34" charset="0"/>
              </a:rPr>
              <a:t>本书中最多借阅</a:t>
            </a:r>
            <a:r>
              <a:rPr lang="en-US" altLang="zh-CN" sz="2000" dirty="0" smtClean="0">
                <a:solidFill>
                  <a:schemeClr val="tx1">
                    <a:lumMod val="95000"/>
                    <a:lumOff val="5000"/>
                  </a:schemeClr>
                </a:solidFill>
                <a:latin typeface="+mn-ea"/>
                <a:cs typeface="Tahoma" pitchFamily="34" charset="0"/>
              </a:rPr>
              <a:t>3</a:t>
            </a:r>
            <a:r>
              <a:rPr lang="zh-CN" altLang="en-US" sz="2000" dirty="0" smtClean="0">
                <a:solidFill>
                  <a:schemeClr val="tx1">
                    <a:lumMod val="95000"/>
                    <a:lumOff val="5000"/>
                  </a:schemeClr>
                </a:solidFill>
                <a:latin typeface="+mn-ea"/>
                <a:cs typeface="Tahoma" pitchFamily="34" charset="0"/>
              </a:rPr>
              <a:t>个章节，最多可借阅</a:t>
            </a:r>
            <a:r>
              <a:rPr lang="en-US" altLang="zh-CN" sz="2000" dirty="0" smtClean="0">
                <a:solidFill>
                  <a:schemeClr val="tx1">
                    <a:lumMod val="95000"/>
                    <a:lumOff val="5000"/>
                  </a:schemeClr>
                </a:solidFill>
                <a:latin typeface="+mn-ea"/>
                <a:cs typeface="Tahoma" pitchFamily="34" charset="0"/>
              </a:rPr>
              <a:t>50</a:t>
            </a:r>
            <a:r>
              <a:rPr lang="zh-CN" altLang="en-US" sz="2000" dirty="0" smtClean="0">
                <a:solidFill>
                  <a:schemeClr val="tx1">
                    <a:lumMod val="95000"/>
                    <a:lumOff val="5000"/>
                  </a:schemeClr>
                </a:solidFill>
                <a:latin typeface="+mn-ea"/>
                <a:cs typeface="Tahoma" pitchFamily="34" charset="0"/>
              </a:rPr>
              <a:t>个章节。</a:t>
            </a:r>
            <a:endParaRPr lang="zh-CN" altLang="en-US" sz="2000" dirty="0">
              <a:solidFill>
                <a:schemeClr val="tx1">
                  <a:lumMod val="95000"/>
                  <a:lumOff val="5000"/>
                </a:schemeClr>
              </a:solidFill>
              <a:latin typeface="+mn-ea"/>
              <a:cs typeface="Tahoma" pitchFamily="34" charset="0"/>
            </a:endParaRPr>
          </a:p>
        </p:txBody>
      </p:sp>
      <p:sp>
        <p:nvSpPr>
          <p:cNvPr id="94212" name="灯片编号占位符 3"/>
          <p:cNvSpPr>
            <a:spLocks noGrp="1"/>
          </p:cNvSpPr>
          <p:nvPr>
            <p:ph type="sldNum" sz="quarter" idx="4"/>
          </p:nvPr>
        </p:nvSpPr>
        <p:spPr>
          <a:xfrm>
            <a:off x="422176" y="6356350"/>
            <a:ext cx="2133600" cy="365125"/>
          </a:xfrm>
          <a:prstGeom prst="rect">
            <a:avLst/>
          </a:prstGeom>
          <a:noFill/>
        </p:spPr>
        <p:txBody>
          <a:bodyPr/>
          <a:lstStyle/>
          <a:p>
            <a:fld id="{AE5596C3-B656-4577-A087-5F011BA71166}" type="slidenum">
              <a:rPr lang="en-US" altLang="zh-CN" smtClean="0">
                <a:ea typeface="宋体" charset="-122"/>
              </a:rPr>
              <a:pPr/>
              <a:t>9</a:t>
            </a:fld>
            <a:endParaRPr lang="en-US" altLang="zh-CN" dirty="0" smtClean="0">
              <a:ea typeface="宋体" charset="-122"/>
            </a:endParaRPr>
          </a:p>
        </p:txBody>
      </p:sp>
      <p:sp>
        <p:nvSpPr>
          <p:cNvPr id="5" name="圆角矩形 4"/>
          <p:cNvSpPr/>
          <p:nvPr/>
        </p:nvSpPr>
        <p:spPr>
          <a:xfrm>
            <a:off x="2601913" y="1340768"/>
            <a:ext cx="3940175" cy="612000"/>
          </a:xfrm>
          <a:prstGeom prst="roundRect">
            <a:avLst>
              <a:gd name="adj" fmla="val 6157"/>
            </a:avLst>
          </a:prstGeom>
        </p:spPr>
        <p:style>
          <a:lnRef idx="1">
            <a:schemeClr val="accent6"/>
          </a:lnRef>
          <a:fillRef idx="2">
            <a:schemeClr val="accent6"/>
          </a:fillRef>
          <a:effectRef idx="1">
            <a:schemeClr val="accent6"/>
          </a:effectRef>
          <a:fontRef idx="minor">
            <a:schemeClr val="dk1"/>
          </a:fontRef>
        </p:style>
        <p:txBody>
          <a:bodyPr anchor="ctr">
            <a:spAutoFit/>
          </a:bodyPr>
          <a:lstStyle/>
          <a:p>
            <a:pPr algn="ctr">
              <a:spcBef>
                <a:spcPts val="350"/>
              </a:spcBef>
              <a:spcAft>
                <a:spcPts val="338"/>
              </a:spcAft>
              <a:buClr>
                <a:srgbClr val="486AC1"/>
              </a:buClr>
              <a:buSzPct val="100000"/>
              <a:buFont typeface="Arial" pitchFamily="34" charset="0"/>
              <a:buNone/>
              <a:defRPr/>
            </a:pPr>
            <a:r>
              <a:rPr lang="zh-CN" altLang="en-US" sz="2000" dirty="0" smtClean="0">
                <a:solidFill>
                  <a:schemeClr val="tx1">
                    <a:lumMod val="95000"/>
                    <a:lumOff val="5000"/>
                  </a:schemeClr>
                </a:solidFill>
                <a:latin typeface="+mn-ea"/>
                <a:cs typeface="Tahoma" pitchFamily="34" charset="0"/>
              </a:rPr>
              <a:t>被借阅的章节在</a:t>
            </a:r>
            <a:r>
              <a:rPr lang="en-US" altLang="zh-CN" sz="2000" dirty="0" smtClean="0">
                <a:solidFill>
                  <a:schemeClr val="tx1">
                    <a:lumMod val="95000"/>
                    <a:lumOff val="5000"/>
                  </a:schemeClr>
                </a:solidFill>
                <a:latin typeface="+mn-ea"/>
                <a:cs typeface="Tahoma" pitchFamily="34" charset="0"/>
              </a:rPr>
              <a:t>14</a:t>
            </a:r>
            <a:r>
              <a:rPr lang="zh-CN" altLang="en-US" sz="2000" dirty="0" smtClean="0">
                <a:solidFill>
                  <a:schemeClr val="tx1">
                    <a:lumMod val="95000"/>
                    <a:lumOff val="5000"/>
                  </a:schemeClr>
                </a:solidFill>
                <a:latin typeface="+mn-ea"/>
                <a:cs typeface="Tahoma" pitchFamily="34" charset="0"/>
              </a:rPr>
              <a:t>天内可被阅读</a:t>
            </a:r>
            <a:endParaRPr lang="zh-CN" altLang="en-US" sz="2000" dirty="0">
              <a:latin typeface="+mn-ea"/>
              <a:cs typeface="Tahom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上海Nordri专业商务幻灯演示设计">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上海Nordri专业商务幻灯演示设计">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上海Nordri专业商务幻灯演示设计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上海Nordri专业商务幻灯演示设计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上海Nordri专业商务幻灯演示设计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上海Nordri专业商务幻灯演示设计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上海Nordri专业商务幻灯演示设计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上海Nordri专业商务幻灯演示设计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上海Nordri专业商务幻灯演示设计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上海Nordri专业商务幻灯演示设计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上海Nordri专业商务幻灯演示设计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上海Nordri专业商务幻灯演示设计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上海Nordri专业商务幻灯演示设计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上海Nordri专业商务幻灯演示设计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上海Nordri专业商务幻灯演示设计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上海Nordri专业商务幻灯演示设计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F8F8"/>
        </a:folHlink>
      </a:clrScheme>
      <a:clrMap bg1="lt1" tx1="dk1" bg2="lt2" tx2="dk2" accent1="accent1" accent2="accent2" accent3="accent3" accent4="accent4" accent5="accent5" accent6="accent6" hlink="hlink" folHlink="folHlink"/>
    </a:extraClrScheme>
    <a:extraClrScheme>
      <a:clrScheme name="上海Nordri专业商务幻灯演示设计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80808"/>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rdriDesign">
  <a:themeElements>
    <a:clrScheme name="Nordri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3366CC"/>
      </a:folHlink>
    </a:clrScheme>
    <a:fontScheme name="Nordri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ordri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399"/>
        </a:hlink>
        <a:folHlink>
          <a:srgbClr val="3366CC"/>
        </a:folHlink>
      </a:clrScheme>
      <a:clrMap bg1="lt1" tx1="dk1" bg2="lt2" tx2="dk2" accent1="accent1" accent2="accent2" accent3="accent3" accent4="accent4" accent5="accent5" accent6="accent6" hlink="hlink" folHlink="folHlink"/>
    </a:extraClrScheme>
    <a:extraClrScheme>
      <a:clrScheme name="NordriDesign 2">
        <a:dk1>
          <a:srgbClr val="000000"/>
        </a:dk1>
        <a:lt1>
          <a:srgbClr val="FFFFFF"/>
        </a:lt1>
        <a:dk2>
          <a:srgbClr val="000000"/>
        </a:dk2>
        <a:lt2>
          <a:srgbClr val="808080"/>
        </a:lt2>
        <a:accent1>
          <a:srgbClr val="2A62BC"/>
        </a:accent1>
        <a:accent2>
          <a:srgbClr val="22458A"/>
        </a:accent2>
        <a:accent3>
          <a:srgbClr val="FFFFFF"/>
        </a:accent3>
        <a:accent4>
          <a:srgbClr val="000000"/>
        </a:accent4>
        <a:accent5>
          <a:srgbClr val="ACB7DA"/>
        </a:accent5>
        <a:accent6>
          <a:srgbClr val="1E3E7D"/>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NordriDesign 3">
        <a:dk1>
          <a:srgbClr val="000000"/>
        </a:dk1>
        <a:lt1>
          <a:srgbClr val="FFFFFF"/>
        </a:lt1>
        <a:dk2>
          <a:srgbClr val="000000"/>
        </a:dk2>
        <a:lt2>
          <a:srgbClr val="808080"/>
        </a:lt2>
        <a:accent1>
          <a:srgbClr val="3366CC"/>
        </a:accent1>
        <a:accent2>
          <a:srgbClr val="003366"/>
        </a:accent2>
        <a:accent3>
          <a:srgbClr val="FFFFFF"/>
        </a:accent3>
        <a:accent4>
          <a:srgbClr val="000000"/>
        </a:accent4>
        <a:accent5>
          <a:srgbClr val="ADB8E2"/>
        </a:accent5>
        <a:accent6>
          <a:srgbClr val="002D5C"/>
        </a:accent6>
        <a:hlink>
          <a:srgbClr val="003366"/>
        </a:hlink>
        <a:folHlink>
          <a:srgbClr val="0066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蓝色商业模板Nordri原创PPT模板系列43</Template>
  <TotalTime>1069</TotalTime>
  <Words>1328</Words>
  <Application>Microsoft Office PowerPoint</Application>
  <PresentationFormat>全屏显示(4:3)</PresentationFormat>
  <Paragraphs>304</Paragraphs>
  <Slides>35</Slides>
  <Notes>13</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35</vt:i4>
      </vt:variant>
    </vt:vector>
  </HeadingPairs>
  <TitlesOfParts>
    <vt:vector size="38" baseType="lpstr">
      <vt:lpstr>上海Nordri专业商务幻灯演示设计</vt:lpstr>
      <vt:lpstr>NordriDesign</vt:lpstr>
      <vt:lpstr>公式</vt:lpstr>
      <vt:lpstr>CADAL项目二期门户建设与展示</vt:lpstr>
      <vt:lpstr>提纲</vt:lpstr>
      <vt:lpstr>提纲</vt:lpstr>
      <vt:lpstr>CADAL图书服务平台</vt:lpstr>
      <vt:lpstr>CADAL图书服务平台</vt:lpstr>
      <vt:lpstr>提纲</vt:lpstr>
      <vt:lpstr>CADAL数字借阅系统</vt:lpstr>
      <vt:lpstr>CADAL数字借阅系统</vt:lpstr>
      <vt:lpstr>幻灯片 9</vt:lpstr>
      <vt:lpstr>幻灯片 10</vt:lpstr>
      <vt:lpstr>幻灯片 11</vt:lpstr>
      <vt:lpstr>幻灯片 12</vt:lpstr>
      <vt:lpstr>幻灯片 13</vt:lpstr>
      <vt:lpstr>提纲</vt:lpstr>
      <vt:lpstr>CADAL微型评注系统</vt:lpstr>
      <vt:lpstr>幻灯片 16</vt:lpstr>
      <vt:lpstr>幻灯片 17</vt:lpstr>
      <vt:lpstr>幻灯片 18</vt:lpstr>
      <vt:lpstr>幻灯片 19</vt:lpstr>
      <vt:lpstr>幻灯片 20</vt:lpstr>
      <vt:lpstr>提纲</vt:lpstr>
      <vt:lpstr>CADAL推荐系统预研</vt:lpstr>
      <vt:lpstr>CADAL推荐系统预研</vt:lpstr>
      <vt:lpstr>幻灯片 24</vt:lpstr>
      <vt:lpstr>提纲</vt:lpstr>
      <vt:lpstr>文学编年史丛书</vt:lpstr>
      <vt:lpstr>作品查询</vt:lpstr>
      <vt:lpstr>作家年表</vt:lpstr>
      <vt:lpstr>人物关系图</vt:lpstr>
      <vt:lpstr>古地图服务</vt:lpstr>
      <vt:lpstr>提纲</vt:lpstr>
      <vt:lpstr>中药、方剂、症状综合检索</vt:lpstr>
      <vt:lpstr>方剂成分对比</vt:lpstr>
      <vt:lpstr>病症及症治查询</vt:lpstr>
      <vt:lpstr>幻灯片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面向读者的服务平台</dc:title>
  <dc:creator>zhangyin</dc:creator>
  <cp:lastModifiedBy>zhangyin</cp:lastModifiedBy>
  <cp:revision>200</cp:revision>
  <dcterms:created xsi:type="dcterms:W3CDTF">2010-12-18T02:28:23Z</dcterms:created>
  <dcterms:modified xsi:type="dcterms:W3CDTF">2011-03-23T02:22:20Z</dcterms:modified>
</cp:coreProperties>
</file>